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4"/>
  </p:sldMasterIdLst>
  <p:notesMasterIdLst>
    <p:notesMasterId r:id="rId125"/>
  </p:notesMasterIdLst>
  <p:handoutMasterIdLst>
    <p:handoutMasterId r:id="rId126"/>
  </p:handoutMasterIdLst>
  <p:sldIdLst>
    <p:sldId id="256" r:id="rId5"/>
    <p:sldId id="295" r:id="rId6"/>
    <p:sldId id="277" r:id="rId7"/>
    <p:sldId id="296" r:id="rId8"/>
    <p:sldId id="262" r:id="rId9"/>
    <p:sldId id="298" r:id="rId10"/>
    <p:sldId id="299" r:id="rId11"/>
    <p:sldId id="297" r:id="rId12"/>
    <p:sldId id="300" r:id="rId13"/>
    <p:sldId id="301" r:id="rId14"/>
    <p:sldId id="303" r:id="rId15"/>
    <p:sldId id="302" r:id="rId16"/>
    <p:sldId id="305" r:id="rId17"/>
    <p:sldId id="306" r:id="rId18"/>
    <p:sldId id="308" r:id="rId19"/>
    <p:sldId id="309" r:id="rId20"/>
    <p:sldId id="311" r:id="rId21"/>
    <p:sldId id="312" r:id="rId22"/>
    <p:sldId id="313" r:id="rId23"/>
    <p:sldId id="314" r:id="rId24"/>
    <p:sldId id="315" r:id="rId25"/>
    <p:sldId id="316" r:id="rId26"/>
    <p:sldId id="317" r:id="rId27"/>
    <p:sldId id="304" r:id="rId28"/>
    <p:sldId id="318" r:id="rId29"/>
    <p:sldId id="319" r:id="rId30"/>
    <p:sldId id="320" r:id="rId31"/>
    <p:sldId id="321" r:id="rId32"/>
    <p:sldId id="322" r:id="rId33"/>
    <p:sldId id="323" r:id="rId34"/>
    <p:sldId id="324" r:id="rId35"/>
    <p:sldId id="325" r:id="rId36"/>
    <p:sldId id="326" r:id="rId37"/>
    <p:sldId id="327" r:id="rId38"/>
    <p:sldId id="328" r:id="rId39"/>
    <p:sldId id="329" r:id="rId40"/>
    <p:sldId id="330" r:id="rId41"/>
    <p:sldId id="331" r:id="rId42"/>
    <p:sldId id="332" r:id="rId43"/>
    <p:sldId id="333" r:id="rId44"/>
    <p:sldId id="334" r:id="rId45"/>
    <p:sldId id="335" r:id="rId46"/>
    <p:sldId id="336" r:id="rId47"/>
    <p:sldId id="340" r:id="rId48"/>
    <p:sldId id="341" r:id="rId49"/>
    <p:sldId id="343" r:id="rId50"/>
    <p:sldId id="342" r:id="rId51"/>
    <p:sldId id="344" r:id="rId52"/>
    <p:sldId id="345" r:id="rId53"/>
    <p:sldId id="346" r:id="rId54"/>
    <p:sldId id="347" r:id="rId55"/>
    <p:sldId id="348" r:id="rId56"/>
    <p:sldId id="349" r:id="rId57"/>
    <p:sldId id="350" r:id="rId58"/>
    <p:sldId id="351" r:id="rId59"/>
    <p:sldId id="352" r:id="rId60"/>
    <p:sldId id="353" r:id="rId61"/>
    <p:sldId id="354" r:id="rId62"/>
    <p:sldId id="355" r:id="rId63"/>
    <p:sldId id="356" r:id="rId64"/>
    <p:sldId id="357" r:id="rId65"/>
    <p:sldId id="358" r:id="rId66"/>
    <p:sldId id="359" r:id="rId67"/>
    <p:sldId id="360" r:id="rId68"/>
    <p:sldId id="361" r:id="rId69"/>
    <p:sldId id="362" r:id="rId70"/>
    <p:sldId id="363" r:id="rId71"/>
    <p:sldId id="364" r:id="rId72"/>
    <p:sldId id="365" r:id="rId73"/>
    <p:sldId id="366" r:id="rId74"/>
    <p:sldId id="367" r:id="rId75"/>
    <p:sldId id="368" r:id="rId76"/>
    <p:sldId id="369" r:id="rId77"/>
    <p:sldId id="370" r:id="rId78"/>
    <p:sldId id="371" r:id="rId79"/>
    <p:sldId id="372" r:id="rId80"/>
    <p:sldId id="373" r:id="rId81"/>
    <p:sldId id="374" r:id="rId82"/>
    <p:sldId id="375" r:id="rId83"/>
    <p:sldId id="376" r:id="rId84"/>
    <p:sldId id="377" r:id="rId85"/>
    <p:sldId id="378" r:id="rId86"/>
    <p:sldId id="379" r:id="rId87"/>
    <p:sldId id="380" r:id="rId88"/>
    <p:sldId id="381" r:id="rId89"/>
    <p:sldId id="382" r:id="rId90"/>
    <p:sldId id="383" r:id="rId91"/>
    <p:sldId id="384" r:id="rId92"/>
    <p:sldId id="385" r:id="rId93"/>
    <p:sldId id="386" r:id="rId94"/>
    <p:sldId id="387" r:id="rId95"/>
    <p:sldId id="388" r:id="rId96"/>
    <p:sldId id="389" r:id="rId97"/>
    <p:sldId id="390" r:id="rId98"/>
    <p:sldId id="391" r:id="rId99"/>
    <p:sldId id="392" r:id="rId100"/>
    <p:sldId id="393" r:id="rId101"/>
    <p:sldId id="394" r:id="rId102"/>
    <p:sldId id="396" r:id="rId103"/>
    <p:sldId id="397" r:id="rId104"/>
    <p:sldId id="395" r:id="rId105"/>
    <p:sldId id="400" r:id="rId106"/>
    <p:sldId id="399" r:id="rId107"/>
    <p:sldId id="398" r:id="rId108"/>
    <p:sldId id="401" r:id="rId109"/>
    <p:sldId id="402" r:id="rId110"/>
    <p:sldId id="403" r:id="rId111"/>
    <p:sldId id="404" r:id="rId112"/>
    <p:sldId id="405" r:id="rId113"/>
    <p:sldId id="406" r:id="rId114"/>
    <p:sldId id="407" r:id="rId115"/>
    <p:sldId id="408" r:id="rId116"/>
    <p:sldId id="409" r:id="rId117"/>
    <p:sldId id="410" r:id="rId118"/>
    <p:sldId id="411" r:id="rId119"/>
    <p:sldId id="412" r:id="rId120"/>
    <p:sldId id="413" r:id="rId121"/>
    <p:sldId id="414" r:id="rId122"/>
    <p:sldId id="416" r:id="rId123"/>
    <p:sldId id="276" r:id="rId124"/>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6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F6197-1669-D60B-CFC7-19BD1A77CC5B}" v="11" dt="2025-04-11T11:57:45.583"/>
    <p1510:client id="{3BCB2B56-662D-BCB4-CFA7-F406EABB215D}" v="39" dt="2025-04-12T09:14:15.648"/>
    <p1510:client id="{535DF0F6-3A00-26A6-C87D-9A0BC734E871}" v="845" dt="2025-04-12T13:34:14.948"/>
    <p1510:client id="{61B14170-C190-CA32-59B9-4FDEF80E7A2F}" v="127" dt="2025-04-12T15:49:30.813"/>
    <p1510:client id="{7CC4610C-BEF9-99B9-50B9-0447623C37F3}" v="536" dt="2025-04-12T17:34:24.791"/>
    <p1510:client id="{90E03FAA-DD4F-AF68-232C-210B4F3F876E}" v="2641" dt="2025-04-12T15:19:01.684"/>
    <p1510:client id="{991F45AF-0350-D2BE-C870-E94014D28AFD}" v="6844" dt="2025-04-12T12:09:05.154"/>
    <p1510:client id="{A2B05F53-106D-7E3A-DBE3-BF0999E58C36}" v="4" dt="2025-04-12T17:35:16.843"/>
    <p1510:client id="{B9302BF2-5F96-C6E6-C9FC-56E8FCA211D2}" v="111" dt="2025-04-12T16:04:47.869"/>
    <p1510:client id="{C2292D6C-EF89-FF0F-7580-328FA5AC02A7}" v="271" dt="2025-04-12T16:09:26.132"/>
    <p1510:client id="{ED162117-71B8-7F82-7FEA-6B9761BDEE6F}" v="173" dt="2025-04-12T13:41:08.835"/>
    <p1510:client id="{FD696307-859E-B7F8-E35A-4FB537F6C01F}" v="1900" dt="2025-04-12T12:54:21.2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33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microsoft.com/office/2018/10/relationships/authors" Target="author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viewProps" Target="viewProps.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microsoft.com/office/2016/11/relationships/changesInfo" Target="changesInfos/changesInfo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Ángel Berreco Kozlan" userId="S::angel.kozlan@udc.es::c546c959-cb1e-4bd4-91ac-29e9c892e1cc" providerId="AD" clId="Web-{C6DB14D0-7605-762D-9869-752F4976918A}"/>
    <pc:docChg chg="modSld">
      <pc:chgData name="Ángel Berreco Kozlan" userId="S::angel.kozlan@udc.es::c546c959-cb1e-4bd4-91ac-29e9c892e1cc" providerId="AD" clId="Web-{C6DB14D0-7605-762D-9869-752F4976918A}" dt="2025-04-10T15:58:00.403" v="71" actId="20577"/>
      <pc:docMkLst>
        <pc:docMk/>
      </pc:docMkLst>
      <pc:sldChg chg="modSp">
        <pc:chgData name="Ángel Berreco Kozlan" userId="S::angel.kozlan@udc.es::c546c959-cb1e-4bd4-91ac-29e9c892e1cc" providerId="AD" clId="Web-{C6DB14D0-7605-762D-9869-752F4976918A}" dt="2025-04-10T15:58:00.403" v="71" actId="20577"/>
        <pc:sldMkLst>
          <pc:docMk/>
          <pc:sldMk cId="1385297719" sldId="331"/>
        </pc:sldMkLst>
        <pc:spChg chg="mod">
          <ac:chgData name="Ángel Berreco Kozlan" userId="S::angel.kozlan@udc.es::c546c959-cb1e-4bd4-91ac-29e9c892e1cc" providerId="AD" clId="Web-{C6DB14D0-7605-762D-9869-752F4976918A}" dt="2025-04-10T15:58:00.403" v="71" actId="20577"/>
          <ac:spMkLst>
            <pc:docMk/>
            <pc:sldMk cId="1385297719" sldId="331"/>
            <ac:spMk id="15" creationId="{5591D211-ED35-0405-805C-3F1666457713}"/>
          </ac:spMkLst>
        </pc:spChg>
      </pc:sldChg>
    </pc:docChg>
  </pc:docChgLst>
  <pc:docChgLst>
    <pc:chgData name="Samuel Varela Camba" userId="S::s.vcamba@udc.es::db79741d-7314-42cc-8032-d539ceb6f9a8" providerId="AD" clId="Web-{7CC4610C-BEF9-99B9-50B9-0447623C37F3}"/>
    <pc:docChg chg="modSld">
      <pc:chgData name="Samuel Varela Camba" userId="S::s.vcamba@udc.es::db79741d-7314-42cc-8032-d539ceb6f9a8" providerId="AD" clId="Web-{7CC4610C-BEF9-99B9-50B9-0447623C37F3}" dt="2025-04-12T17:34:24.791" v="522" actId="20577"/>
      <pc:docMkLst>
        <pc:docMk/>
      </pc:docMkLst>
      <pc:sldChg chg="modSp">
        <pc:chgData name="Samuel Varela Camba" userId="S::s.vcamba@udc.es::db79741d-7314-42cc-8032-d539ceb6f9a8" providerId="AD" clId="Web-{7CC4610C-BEF9-99B9-50B9-0447623C37F3}" dt="2025-04-12T17:34:24.791" v="522" actId="20577"/>
        <pc:sldMkLst>
          <pc:docMk/>
          <pc:sldMk cId="2436493926" sldId="276"/>
        </pc:sldMkLst>
        <pc:spChg chg="mod">
          <ac:chgData name="Samuel Varela Camba" userId="S::s.vcamba@udc.es::db79741d-7314-42cc-8032-d539ceb6f9a8" providerId="AD" clId="Web-{7CC4610C-BEF9-99B9-50B9-0447623C37F3}" dt="2025-04-12T17:34:24.791" v="522" actId="20577"/>
          <ac:spMkLst>
            <pc:docMk/>
            <pc:sldMk cId="2436493926" sldId="276"/>
            <ac:spMk id="3" creationId="{24AFFC60-19C3-4901-93F7-7AAF4C09F8C6}"/>
          </ac:spMkLst>
        </pc:spChg>
      </pc:sldChg>
      <pc:sldChg chg="modSp">
        <pc:chgData name="Samuel Varela Camba" userId="S::s.vcamba@udc.es::db79741d-7314-42cc-8032-d539ceb6f9a8" providerId="AD" clId="Web-{7CC4610C-BEF9-99B9-50B9-0447623C37F3}" dt="2025-04-12T16:17:28.057" v="34" actId="20577"/>
        <pc:sldMkLst>
          <pc:docMk/>
          <pc:sldMk cId="441971200" sldId="320"/>
        </pc:sldMkLst>
        <pc:spChg chg="mod">
          <ac:chgData name="Samuel Varela Camba" userId="S::s.vcamba@udc.es::db79741d-7314-42cc-8032-d539ceb6f9a8" providerId="AD" clId="Web-{7CC4610C-BEF9-99B9-50B9-0447623C37F3}" dt="2025-04-12T16:17:28.057" v="34" actId="20577"/>
          <ac:spMkLst>
            <pc:docMk/>
            <pc:sldMk cId="441971200" sldId="320"/>
            <ac:spMk id="20" creationId="{212F6943-7986-6A0E-CE45-D457B0A5BD74}"/>
          </ac:spMkLst>
        </pc:spChg>
      </pc:sldChg>
      <pc:sldChg chg="modSp">
        <pc:chgData name="Samuel Varela Camba" userId="S::s.vcamba@udc.es::db79741d-7314-42cc-8032-d539ceb6f9a8" providerId="AD" clId="Web-{7CC4610C-BEF9-99B9-50B9-0447623C37F3}" dt="2025-04-12T16:10:43.717" v="26" actId="20577"/>
        <pc:sldMkLst>
          <pc:docMk/>
          <pc:sldMk cId="3852634999" sldId="321"/>
        </pc:sldMkLst>
        <pc:spChg chg="mod">
          <ac:chgData name="Samuel Varela Camba" userId="S::s.vcamba@udc.es::db79741d-7314-42cc-8032-d539ceb6f9a8" providerId="AD" clId="Web-{7CC4610C-BEF9-99B9-50B9-0447623C37F3}" dt="2025-04-12T16:10:43.717" v="26" actId="20577"/>
          <ac:spMkLst>
            <pc:docMk/>
            <pc:sldMk cId="3852634999" sldId="321"/>
            <ac:spMk id="9" creationId="{D72B4B98-3C3D-EA30-F888-5859AED41502}"/>
          </ac:spMkLst>
        </pc:spChg>
      </pc:sldChg>
      <pc:sldChg chg="modSp">
        <pc:chgData name="Samuel Varela Camba" userId="S::s.vcamba@udc.es::db79741d-7314-42cc-8032-d539ceb6f9a8" providerId="AD" clId="Web-{7CC4610C-BEF9-99B9-50B9-0447623C37F3}" dt="2025-04-12T16:26:37.792" v="77" actId="20577"/>
        <pc:sldMkLst>
          <pc:docMk/>
          <pc:sldMk cId="3086611717" sldId="323"/>
        </pc:sldMkLst>
        <pc:spChg chg="mod">
          <ac:chgData name="Samuel Varela Camba" userId="S::s.vcamba@udc.es::db79741d-7314-42cc-8032-d539ceb6f9a8" providerId="AD" clId="Web-{7CC4610C-BEF9-99B9-50B9-0447623C37F3}" dt="2025-04-12T16:26:37.792" v="77" actId="20577"/>
          <ac:spMkLst>
            <pc:docMk/>
            <pc:sldMk cId="3086611717" sldId="323"/>
            <ac:spMk id="25" creationId="{6FB209CE-7ECB-32D8-7F48-569E3273034D}"/>
          </ac:spMkLst>
        </pc:spChg>
      </pc:sldChg>
      <pc:sldChg chg="modSp">
        <pc:chgData name="Samuel Varela Camba" userId="S::s.vcamba@udc.es::db79741d-7314-42cc-8032-d539ceb6f9a8" providerId="AD" clId="Web-{7CC4610C-BEF9-99B9-50B9-0447623C37F3}" dt="2025-04-12T16:46:36.711" v="99" actId="20577"/>
        <pc:sldMkLst>
          <pc:docMk/>
          <pc:sldMk cId="2338448872" sldId="325"/>
        </pc:sldMkLst>
        <pc:spChg chg="mod">
          <ac:chgData name="Samuel Varela Camba" userId="S::s.vcamba@udc.es::db79741d-7314-42cc-8032-d539ceb6f9a8" providerId="AD" clId="Web-{7CC4610C-BEF9-99B9-50B9-0447623C37F3}" dt="2025-04-12T16:46:36.711" v="99" actId="20577"/>
          <ac:spMkLst>
            <pc:docMk/>
            <pc:sldMk cId="2338448872" sldId="325"/>
            <ac:spMk id="11" creationId="{92FEA0CA-5FAC-52AF-9C4A-28DA0AC7757E}"/>
          </ac:spMkLst>
        </pc:spChg>
      </pc:sldChg>
      <pc:sldChg chg="modSp">
        <pc:chgData name="Samuel Varela Camba" userId="S::s.vcamba@udc.es::db79741d-7314-42cc-8032-d539ceb6f9a8" providerId="AD" clId="Web-{7CC4610C-BEF9-99B9-50B9-0447623C37F3}" dt="2025-04-12T16:48:05.560" v="160" actId="20577"/>
        <pc:sldMkLst>
          <pc:docMk/>
          <pc:sldMk cId="2767589254" sldId="326"/>
        </pc:sldMkLst>
        <pc:spChg chg="mod">
          <ac:chgData name="Samuel Varela Camba" userId="S::s.vcamba@udc.es::db79741d-7314-42cc-8032-d539ceb6f9a8" providerId="AD" clId="Web-{7CC4610C-BEF9-99B9-50B9-0447623C37F3}" dt="2025-04-12T16:48:05.560" v="160" actId="20577"/>
          <ac:spMkLst>
            <pc:docMk/>
            <pc:sldMk cId="2767589254" sldId="326"/>
            <ac:spMk id="6" creationId="{762DA120-8477-49FD-F49D-D348E239BBF3}"/>
          </ac:spMkLst>
        </pc:spChg>
      </pc:sldChg>
      <pc:sldChg chg="modSp">
        <pc:chgData name="Samuel Varela Camba" userId="S::s.vcamba@udc.es::db79741d-7314-42cc-8032-d539ceb6f9a8" providerId="AD" clId="Web-{7CC4610C-BEF9-99B9-50B9-0447623C37F3}" dt="2025-04-12T16:49:43.552" v="194" actId="20577"/>
        <pc:sldMkLst>
          <pc:docMk/>
          <pc:sldMk cId="1264682831" sldId="330"/>
        </pc:sldMkLst>
        <pc:spChg chg="mod">
          <ac:chgData name="Samuel Varela Camba" userId="S::s.vcamba@udc.es::db79741d-7314-42cc-8032-d539ceb6f9a8" providerId="AD" clId="Web-{7CC4610C-BEF9-99B9-50B9-0447623C37F3}" dt="2025-04-12T16:49:43.552" v="194" actId="20577"/>
          <ac:spMkLst>
            <pc:docMk/>
            <pc:sldMk cId="1264682831" sldId="330"/>
            <ac:spMk id="15" creationId="{2E664AA1-204D-7A7B-0FC1-AB8776089701}"/>
          </ac:spMkLst>
        </pc:spChg>
      </pc:sldChg>
      <pc:sldChg chg="modSp">
        <pc:chgData name="Samuel Varela Camba" userId="S::s.vcamba@udc.es::db79741d-7314-42cc-8032-d539ceb6f9a8" providerId="AD" clId="Web-{7CC4610C-BEF9-99B9-50B9-0447623C37F3}" dt="2025-04-12T16:50:05.678" v="196" actId="20577"/>
        <pc:sldMkLst>
          <pc:docMk/>
          <pc:sldMk cId="1385297719" sldId="331"/>
        </pc:sldMkLst>
        <pc:spChg chg="mod">
          <ac:chgData name="Samuel Varela Camba" userId="S::s.vcamba@udc.es::db79741d-7314-42cc-8032-d539ceb6f9a8" providerId="AD" clId="Web-{7CC4610C-BEF9-99B9-50B9-0447623C37F3}" dt="2025-04-12T16:50:05.678" v="196" actId="20577"/>
          <ac:spMkLst>
            <pc:docMk/>
            <pc:sldMk cId="1385297719" sldId="331"/>
            <ac:spMk id="15" creationId="{5591D211-ED35-0405-805C-3F1666457713}"/>
          </ac:spMkLst>
        </pc:spChg>
      </pc:sldChg>
      <pc:sldChg chg="modSp">
        <pc:chgData name="Samuel Varela Camba" userId="S::s.vcamba@udc.es::db79741d-7314-42cc-8032-d539ceb6f9a8" providerId="AD" clId="Web-{7CC4610C-BEF9-99B9-50B9-0447623C37F3}" dt="2025-04-12T16:50:33.899" v="205" actId="20577"/>
        <pc:sldMkLst>
          <pc:docMk/>
          <pc:sldMk cId="1787358143" sldId="332"/>
        </pc:sldMkLst>
        <pc:spChg chg="mod">
          <ac:chgData name="Samuel Varela Camba" userId="S::s.vcamba@udc.es::db79741d-7314-42cc-8032-d539ceb6f9a8" providerId="AD" clId="Web-{7CC4610C-BEF9-99B9-50B9-0447623C37F3}" dt="2025-04-12T16:50:33.899" v="205" actId="20577"/>
          <ac:spMkLst>
            <pc:docMk/>
            <pc:sldMk cId="1787358143" sldId="332"/>
            <ac:spMk id="15" creationId="{519BC721-9725-285E-AB8D-2CCE0D96B889}"/>
          </ac:spMkLst>
        </pc:spChg>
      </pc:sldChg>
      <pc:sldChg chg="modSp">
        <pc:chgData name="Samuel Varela Camba" userId="S::s.vcamba@udc.es::db79741d-7314-42cc-8032-d539ceb6f9a8" providerId="AD" clId="Web-{7CC4610C-BEF9-99B9-50B9-0447623C37F3}" dt="2025-04-12T16:53:08.566" v="295" actId="20577"/>
        <pc:sldMkLst>
          <pc:docMk/>
          <pc:sldMk cId="2574069596" sldId="333"/>
        </pc:sldMkLst>
        <pc:spChg chg="mod">
          <ac:chgData name="Samuel Varela Camba" userId="S::s.vcamba@udc.es::db79741d-7314-42cc-8032-d539ceb6f9a8" providerId="AD" clId="Web-{7CC4610C-BEF9-99B9-50B9-0447623C37F3}" dt="2025-04-12T16:53:08.566" v="295" actId="20577"/>
          <ac:spMkLst>
            <pc:docMk/>
            <pc:sldMk cId="2574069596" sldId="333"/>
            <ac:spMk id="15" creationId="{F400903E-18E6-3EF4-15C5-0F68286879C0}"/>
          </ac:spMkLst>
        </pc:spChg>
      </pc:sldChg>
      <pc:sldChg chg="modSp">
        <pc:chgData name="Samuel Varela Camba" userId="S::s.vcamba@udc.es::db79741d-7314-42cc-8032-d539ceb6f9a8" providerId="AD" clId="Web-{7CC4610C-BEF9-99B9-50B9-0447623C37F3}" dt="2025-04-12T16:53:48.788" v="305" actId="20577"/>
        <pc:sldMkLst>
          <pc:docMk/>
          <pc:sldMk cId="1455034778" sldId="334"/>
        </pc:sldMkLst>
        <pc:spChg chg="mod">
          <ac:chgData name="Samuel Varela Camba" userId="S::s.vcamba@udc.es::db79741d-7314-42cc-8032-d539ceb6f9a8" providerId="AD" clId="Web-{7CC4610C-BEF9-99B9-50B9-0447623C37F3}" dt="2025-04-12T16:53:48.788" v="305" actId="20577"/>
          <ac:spMkLst>
            <pc:docMk/>
            <pc:sldMk cId="1455034778" sldId="334"/>
            <ac:spMk id="15" creationId="{280355CB-D5AA-6FFB-4EBC-75F3E3E4D90D}"/>
          </ac:spMkLst>
        </pc:spChg>
      </pc:sldChg>
      <pc:sldChg chg="modSp">
        <pc:chgData name="Samuel Varela Camba" userId="S::s.vcamba@udc.es::db79741d-7314-42cc-8032-d539ceb6f9a8" providerId="AD" clId="Web-{7CC4610C-BEF9-99B9-50B9-0447623C37F3}" dt="2025-04-12T17:16:43.285" v="309" actId="20577"/>
        <pc:sldMkLst>
          <pc:docMk/>
          <pc:sldMk cId="2930304782" sldId="344"/>
        </pc:sldMkLst>
        <pc:spChg chg="mod">
          <ac:chgData name="Samuel Varela Camba" userId="S::s.vcamba@udc.es::db79741d-7314-42cc-8032-d539ceb6f9a8" providerId="AD" clId="Web-{7CC4610C-BEF9-99B9-50B9-0447623C37F3}" dt="2025-04-12T17:16:43.285" v="309" actId="20577"/>
          <ac:spMkLst>
            <pc:docMk/>
            <pc:sldMk cId="2930304782" sldId="344"/>
            <ac:spMk id="26" creationId="{EED9BF80-A134-7345-A898-97784A3E7C48}"/>
          </ac:spMkLst>
        </pc:spChg>
      </pc:sldChg>
      <pc:sldChg chg="modSp">
        <pc:chgData name="Samuel Varela Camba" userId="S::s.vcamba@udc.es::db79741d-7314-42cc-8032-d539ceb6f9a8" providerId="AD" clId="Web-{7CC4610C-BEF9-99B9-50B9-0447623C37F3}" dt="2025-04-12T17:17:59.865" v="433" actId="20577"/>
        <pc:sldMkLst>
          <pc:docMk/>
          <pc:sldMk cId="1954893333" sldId="345"/>
        </pc:sldMkLst>
        <pc:spChg chg="mod">
          <ac:chgData name="Samuel Varela Camba" userId="S::s.vcamba@udc.es::db79741d-7314-42cc-8032-d539ceb6f9a8" providerId="AD" clId="Web-{7CC4610C-BEF9-99B9-50B9-0447623C37F3}" dt="2025-04-12T17:17:59.865" v="433" actId="20577"/>
          <ac:spMkLst>
            <pc:docMk/>
            <pc:sldMk cId="1954893333" sldId="345"/>
            <ac:spMk id="26" creationId="{B2C5824D-7C96-D9AF-974B-D012F549057E}"/>
          </ac:spMkLst>
        </pc:spChg>
      </pc:sldChg>
      <pc:sldChg chg="modSp">
        <pc:chgData name="Samuel Varela Camba" userId="S::s.vcamba@udc.es::db79741d-7314-42cc-8032-d539ceb6f9a8" providerId="AD" clId="Web-{7CC4610C-BEF9-99B9-50B9-0447623C37F3}" dt="2025-04-12T17:18:53.636" v="437" actId="20577"/>
        <pc:sldMkLst>
          <pc:docMk/>
          <pc:sldMk cId="2258809262" sldId="348"/>
        </pc:sldMkLst>
        <pc:spChg chg="mod">
          <ac:chgData name="Samuel Varela Camba" userId="S::s.vcamba@udc.es::db79741d-7314-42cc-8032-d539ceb6f9a8" providerId="AD" clId="Web-{7CC4610C-BEF9-99B9-50B9-0447623C37F3}" dt="2025-04-12T17:18:53.636" v="437" actId="20577"/>
          <ac:spMkLst>
            <pc:docMk/>
            <pc:sldMk cId="2258809262" sldId="348"/>
            <ac:spMk id="12" creationId="{16C896D1-7BCD-E1D5-AE19-17C99CD7ABC5}"/>
          </ac:spMkLst>
        </pc:spChg>
      </pc:sldChg>
      <pc:sldChg chg="modSp">
        <pc:chgData name="Samuel Varela Camba" userId="S::s.vcamba@udc.es::db79741d-7314-42cc-8032-d539ceb6f9a8" providerId="AD" clId="Web-{7CC4610C-BEF9-99B9-50B9-0447623C37F3}" dt="2025-04-12T17:19:40.309" v="439" actId="20577"/>
        <pc:sldMkLst>
          <pc:docMk/>
          <pc:sldMk cId="1076495716" sldId="352"/>
        </pc:sldMkLst>
        <pc:spChg chg="mod">
          <ac:chgData name="Samuel Varela Camba" userId="S::s.vcamba@udc.es::db79741d-7314-42cc-8032-d539ceb6f9a8" providerId="AD" clId="Web-{7CC4610C-BEF9-99B9-50B9-0447623C37F3}" dt="2025-04-12T17:19:40.309" v="439" actId="20577"/>
          <ac:spMkLst>
            <pc:docMk/>
            <pc:sldMk cId="1076495716" sldId="352"/>
            <ac:spMk id="12" creationId="{F7D96F8F-BB91-81BC-07E4-75E1BE8FC475}"/>
          </ac:spMkLst>
        </pc:spChg>
      </pc:sldChg>
      <pc:sldChg chg="modSp">
        <pc:chgData name="Samuel Varela Camba" userId="S::s.vcamba@udc.es::db79741d-7314-42cc-8032-d539ceb6f9a8" providerId="AD" clId="Web-{7CC4610C-BEF9-99B9-50B9-0447623C37F3}" dt="2025-04-12T17:20:25.264" v="446" actId="20577"/>
        <pc:sldMkLst>
          <pc:docMk/>
          <pc:sldMk cId="1176796613" sldId="353"/>
        </pc:sldMkLst>
        <pc:spChg chg="mod">
          <ac:chgData name="Samuel Varela Camba" userId="S::s.vcamba@udc.es::db79741d-7314-42cc-8032-d539ceb6f9a8" providerId="AD" clId="Web-{7CC4610C-BEF9-99B9-50B9-0447623C37F3}" dt="2025-04-12T17:19:48.809" v="442" actId="20577"/>
          <ac:spMkLst>
            <pc:docMk/>
            <pc:sldMk cId="1176796613" sldId="353"/>
            <ac:spMk id="2" creationId="{E0D25B8E-6B0E-9147-9F5B-22C5A9CBF76D}"/>
          </ac:spMkLst>
        </pc:spChg>
        <pc:spChg chg="mod">
          <ac:chgData name="Samuel Varela Camba" userId="S::s.vcamba@udc.es::db79741d-7314-42cc-8032-d539ceb6f9a8" providerId="AD" clId="Web-{7CC4610C-BEF9-99B9-50B9-0447623C37F3}" dt="2025-04-12T17:20:25.264" v="446" actId="20577"/>
          <ac:spMkLst>
            <pc:docMk/>
            <pc:sldMk cId="1176796613" sldId="353"/>
            <ac:spMk id="12" creationId="{47028FC7-5F13-BECE-5939-F0A544C570DC}"/>
          </ac:spMkLst>
        </pc:spChg>
      </pc:sldChg>
      <pc:sldChg chg="modSp">
        <pc:chgData name="Samuel Varela Camba" userId="S::s.vcamba@udc.es::db79741d-7314-42cc-8032-d539ceb6f9a8" providerId="AD" clId="Web-{7CC4610C-BEF9-99B9-50B9-0447623C37F3}" dt="2025-04-12T17:22:03.673" v="450" actId="20577"/>
        <pc:sldMkLst>
          <pc:docMk/>
          <pc:sldMk cId="3816996981" sldId="358"/>
        </pc:sldMkLst>
        <pc:spChg chg="mod">
          <ac:chgData name="Samuel Varela Camba" userId="S::s.vcamba@udc.es::db79741d-7314-42cc-8032-d539ceb6f9a8" providerId="AD" clId="Web-{7CC4610C-BEF9-99B9-50B9-0447623C37F3}" dt="2025-04-12T17:21:50.860" v="448" actId="20577"/>
          <ac:spMkLst>
            <pc:docMk/>
            <pc:sldMk cId="3816996981" sldId="358"/>
            <ac:spMk id="2" creationId="{80B43678-4402-BF48-74EE-0568B554F734}"/>
          </ac:spMkLst>
        </pc:spChg>
        <pc:spChg chg="mod">
          <ac:chgData name="Samuel Varela Camba" userId="S::s.vcamba@udc.es::db79741d-7314-42cc-8032-d539ceb6f9a8" providerId="AD" clId="Web-{7CC4610C-BEF9-99B9-50B9-0447623C37F3}" dt="2025-04-12T17:22:03.673" v="450" actId="20577"/>
          <ac:spMkLst>
            <pc:docMk/>
            <pc:sldMk cId="3816996981" sldId="358"/>
            <ac:spMk id="12" creationId="{6DE73D84-0F92-E14C-05B5-403A61D15900}"/>
          </ac:spMkLst>
        </pc:spChg>
      </pc:sldChg>
      <pc:sldChg chg="modSp">
        <pc:chgData name="Samuel Varela Camba" userId="S::s.vcamba@udc.es::db79741d-7314-42cc-8032-d539ceb6f9a8" providerId="AD" clId="Web-{7CC4610C-BEF9-99B9-50B9-0447623C37F3}" dt="2025-04-12T17:25:23.507" v="495" actId="20577"/>
        <pc:sldMkLst>
          <pc:docMk/>
          <pc:sldMk cId="3356545357" sldId="362"/>
        </pc:sldMkLst>
        <pc:spChg chg="mod">
          <ac:chgData name="Samuel Varela Camba" userId="S::s.vcamba@udc.es::db79741d-7314-42cc-8032-d539ceb6f9a8" providerId="AD" clId="Web-{7CC4610C-BEF9-99B9-50B9-0447623C37F3}" dt="2025-04-12T17:25:23.507" v="495" actId="20577"/>
          <ac:spMkLst>
            <pc:docMk/>
            <pc:sldMk cId="3356545357" sldId="362"/>
            <ac:spMk id="19" creationId="{C7139554-AD1E-C7C4-2C61-00E0820E2706}"/>
          </ac:spMkLst>
        </pc:spChg>
      </pc:sldChg>
      <pc:sldChg chg="modSp">
        <pc:chgData name="Samuel Varela Camba" userId="S::s.vcamba@udc.es::db79741d-7314-42cc-8032-d539ceb6f9a8" providerId="AD" clId="Web-{7CC4610C-BEF9-99B9-50B9-0447623C37F3}" dt="2025-04-12T17:26:11.497" v="496" actId="20577"/>
        <pc:sldMkLst>
          <pc:docMk/>
          <pc:sldMk cId="1125336157" sldId="365"/>
        </pc:sldMkLst>
        <pc:spChg chg="mod">
          <ac:chgData name="Samuel Varela Camba" userId="S::s.vcamba@udc.es::db79741d-7314-42cc-8032-d539ceb6f9a8" providerId="AD" clId="Web-{7CC4610C-BEF9-99B9-50B9-0447623C37F3}" dt="2025-04-12T17:26:11.497" v="496" actId="20577"/>
          <ac:spMkLst>
            <pc:docMk/>
            <pc:sldMk cId="1125336157" sldId="365"/>
            <ac:spMk id="14" creationId="{134D7C12-9732-1E2E-CDCD-F1A73DAB25A3}"/>
          </ac:spMkLst>
        </pc:spChg>
      </pc:sldChg>
      <pc:sldChg chg="modSp">
        <pc:chgData name="Samuel Varela Camba" userId="S::s.vcamba@udc.es::db79741d-7314-42cc-8032-d539ceb6f9a8" providerId="AD" clId="Web-{7CC4610C-BEF9-99B9-50B9-0447623C37F3}" dt="2025-04-12T17:26:48.076" v="498" actId="20577"/>
        <pc:sldMkLst>
          <pc:docMk/>
          <pc:sldMk cId="1994248530" sldId="368"/>
        </pc:sldMkLst>
        <pc:spChg chg="mod">
          <ac:chgData name="Samuel Varela Camba" userId="S::s.vcamba@udc.es::db79741d-7314-42cc-8032-d539ceb6f9a8" providerId="AD" clId="Web-{7CC4610C-BEF9-99B9-50B9-0447623C37F3}" dt="2025-04-12T17:26:48.076" v="498" actId="20577"/>
          <ac:spMkLst>
            <pc:docMk/>
            <pc:sldMk cId="1994248530" sldId="368"/>
            <ac:spMk id="19" creationId="{AD23E6CC-587D-D466-34BB-7C459FC8DB2A}"/>
          </ac:spMkLst>
        </pc:spChg>
      </pc:sldChg>
      <pc:sldChg chg="modSp">
        <pc:chgData name="Samuel Varela Camba" userId="S::s.vcamba@udc.es::db79741d-7314-42cc-8032-d539ceb6f9a8" providerId="AD" clId="Web-{7CC4610C-BEF9-99B9-50B9-0447623C37F3}" dt="2025-04-12T17:27:27.364" v="502" actId="20577"/>
        <pc:sldMkLst>
          <pc:docMk/>
          <pc:sldMk cId="263212796" sldId="370"/>
        </pc:sldMkLst>
        <pc:spChg chg="mod">
          <ac:chgData name="Samuel Varela Camba" userId="S::s.vcamba@udc.es::db79741d-7314-42cc-8032-d539ceb6f9a8" providerId="AD" clId="Web-{7CC4610C-BEF9-99B9-50B9-0447623C37F3}" dt="2025-04-12T17:27:27.364" v="502" actId="20577"/>
          <ac:spMkLst>
            <pc:docMk/>
            <pc:sldMk cId="263212796" sldId="370"/>
            <ac:spMk id="19" creationId="{306C7FA4-27C5-0106-9303-E33F3DBE0D9B}"/>
          </ac:spMkLst>
        </pc:spChg>
      </pc:sldChg>
      <pc:sldChg chg="modSp">
        <pc:chgData name="Samuel Varela Camba" userId="S::s.vcamba@udc.es::db79741d-7314-42cc-8032-d539ceb6f9a8" providerId="AD" clId="Web-{7CC4610C-BEF9-99B9-50B9-0447623C37F3}" dt="2025-04-12T17:27:49.224" v="505" actId="20577"/>
        <pc:sldMkLst>
          <pc:docMk/>
          <pc:sldMk cId="1359811829" sldId="372"/>
        </pc:sldMkLst>
        <pc:spChg chg="mod">
          <ac:chgData name="Samuel Varela Camba" userId="S::s.vcamba@udc.es::db79741d-7314-42cc-8032-d539ceb6f9a8" providerId="AD" clId="Web-{7CC4610C-BEF9-99B9-50B9-0447623C37F3}" dt="2025-04-12T17:27:49.224" v="505" actId="20577"/>
          <ac:spMkLst>
            <pc:docMk/>
            <pc:sldMk cId="1359811829" sldId="372"/>
            <ac:spMk id="15" creationId="{F823AACB-A70A-7198-6897-3C4E02407803}"/>
          </ac:spMkLst>
        </pc:spChg>
      </pc:sldChg>
      <pc:sldChg chg="modSp">
        <pc:chgData name="Samuel Varela Camba" userId="S::s.vcamba@udc.es::db79741d-7314-42cc-8032-d539ceb6f9a8" providerId="AD" clId="Web-{7CC4610C-BEF9-99B9-50B9-0447623C37F3}" dt="2025-04-12T17:28:27.772" v="506" actId="20577"/>
        <pc:sldMkLst>
          <pc:docMk/>
          <pc:sldMk cId="1877780780" sldId="377"/>
        </pc:sldMkLst>
        <pc:spChg chg="mod">
          <ac:chgData name="Samuel Varela Camba" userId="S::s.vcamba@udc.es::db79741d-7314-42cc-8032-d539ceb6f9a8" providerId="AD" clId="Web-{7CC4610C-BEF9-99B9-50B9-0447623C37F3}" dt="2025-04-12T17:28:27.772" v="506" actId="20577"/>
          <ac:spMkLst>
            <pc:docMk/>
            <pc:sldMk cId="1877780780" sldId="377"/>
            <ac:spMk id="11" creationId="{34D8557D-82FA-5C00-3DFA-8730CEC4FE45}"/>
          </ac:spMkLst>
        </pc:spChg>
      </pc:sldChg>
      <pc:sldChg chg="modSp">
        <pc:chgData name="Samuel Varela Camba" userId="S::s.vcamba@udc.es::db79741d-7314-42cc-8032-d539ceb6f9a8" providerId="AD" clId="Web-{7CC4610C-BEF9-99B9-50B9-0447623C37F3}" dt="2025-04-12T17:28:56.804" v="508" actId="20577"/>
        <pc:sldMkLst>
          <pc:docMk/>
          <pc:sldMk cId="1660760339" sldId="381"/>
        </pc:sldMkLst>
        <pc:spChg chg="mod">
          <ac:chgData name="Samuel Varela Camba" userId="S::s.vcamba@udc.es::db79741d-7314-42cc-8032-d539ceb6f9a8" providerId="AD" clId="Web-{7CC4610C-BEF9-99B9-50B9-0447623C37F3}" dt="2025-04-12T17:28:56.804" v="508" actId="20577"/>
          <ac:spMkLst>
            <pc:docMk/>
            <pc:sldMk cId="1660760339" sldId="381"/>
            <ac:spMk id="17" creationId="{8E8A5A13-505B-D310-9C64-5AB354817D34}"/>
          </ac:spMkLst>
        </pc:spChg>
      </pc:sldChg>
      <pc:sldChg chg="modSp">
        <pc:chgData name="Samuel Varela Camba" userId="S::s.vcamba@udc.es::db79741d-7314-42cc-8032-d539ceb6f9a8" providerId="AD" clId="Web-{7CC4610C-BEF9-99B9-50B9-0447623C37F3}" dt="2025-04-12T17:29:01.913" v="509" actId="20577"/>
        <pc:sldMkLst>
          <pc:docMk/>
          <pc:sldMk cId="2743066860" sldId="382"/>
        </pc:sldMkLst>
        <pc:spChg chg="mod">
          <ac:chgData name="Samuel Varela Camba" userId="S::s.vcamba@udc.es::db79741d-7314-42cc-8032-d539ceb6f9a8" providerId="AD" clId="Web-{7CC4610C-BEF9-99B9-50B9-0447623C37F3}" dt="2025-04-12T17:29:01.913" v="509" actId="20577"/>
          <ac:spMkLst>
            <pc:docMk/>
            <pc:sldMk cId="2743066860" sldId="382"/>
            <ac:spMk id="16" creationId="{2B87600D-F799-3F94-32CF-6084858355F5}"/>
          </ac:spMkLst>
        </pc:spChg>
      </pc:sldChg>
      <pc:sldChg chg="modSp">
        <pc:chgData name="Samuel Varela Camba" userId="S::s.vcamba@udc.es::db79741d-7314-42cc-8032-d539ceb6f9a8" providerId="AD" clId="Web-{7CC4610C-BEF9-99B9-50B9-0447623C37F3}" dt="2025-04-12T17:29:40.712" v="510" actId="20577"/>
        <pc:sldMkLst>
          <pc:docMk/>
          <pc:sldMk cId="2429849500" sldId="385"/>
        </pc:sldMkLst>
        <pc:spChg chg="mod">
          <ac:chgData name="Samuel Varela Camba" userId="S::s.vcamba@udc.es::db79741d-7314-42cc-8032-d539ceb6f9a8" providerId="AD" clId="Web-{7CC4610C-BEF9-99B9-50B9-0447623C37F3}" dt="2025-04-12T17:29:40.712" v="510" actId="20577"/>
          <ac:spMkLst>
            <pc:docMk/>
            <pc:sldMk cId="2429849500" sldId="385"/>
            <ac:spMk id="4" creationId="{848924E1-67AF-A1A1-2C18-9AD7421AF1DF}"/>
          </ac:spMkLst>
        </pc:spChg>
      </pc:sldChg>
      <pc:sldChg chg="modSp">
        <pc:chgData name="Samuel Varela Camba" userId="S::s.vcamba@udc.es::db79741d-7314-42cc-8032-d539ceb6f9a8" providerId="AD" clId="Web-{7CC4610C-BEF9-99B9-50B9-0447623C37F3}" dt="2025-04-12T17:30:22.853" v="512" actId="20577"/>
        <pc:sldMkLst>
          <pc:docMk/>
          <pc:sldMk cId="191727068" sldId="388"/>
        </pc:sldMkLst>
        <pc:spChg chg="mod">
          <ac:chgData name="Samuel Varela Camba" userId="S::s.vcamba@udc.es::db79741d-7314-42cc-8032-d539ceb6f9a8" providerId="AD" clId="Web-{7CC4610C-BEF9-99B9-50B9-0447623C37F3}" dt="2025-04-12T17:30:22.853" v="512" actId="20577"/>
          <ac:spMkLst>
            <pc:docMk/>
            <pc:sldMk cId="191727068" sldId="388"/>
            <ac:spMk id="7" creationId="{61212105-7CB5-6E0E-AC66-AC7657370D59}"/>
          </ac:spMkLst>
        </pc:spChg>
      </pc:sldChg>
      <pc:sldChg chg="modSp">
        <pc:chgData name="Samuel Varela Camba" userId="S::s.vcamba@udc.es::db79741d-7314-42cc-8032-d539ceb6f9a8" providerId="AD" clId="Web-{7CC4610C-BEF9-99B9-50B9-0447623C37F3}" dt="2025-04-12T17:33:46.993" v="516" actId="20577"/>
        <pc:sldMkLst>
          <pc:docMk/>
          <pc:sldMk cId="2054812317" sldId="413"/>
        </pc:sldMkLst>
        <pc:spChg chg="mod">
          <ac:chgData name="Samuel Varela Camba" userId="S::s.vcamba@udc.es::db79741d-7314-42cc-8032-d539ceb6f9a8" providerId="AD" clId="Web-{7CC4610C-BEF9-99B9-50B9-0447623C37F3}" dt="2025-04-12T17:33:46.993" v="516" actId="20577"/>
          <ac:spMkLst>
            <pc:docMk/>
            <pc:sldMk cId="2054812317" sldId="413"/>
            <ac:spMk id="10" creationId="{BEAB4F99-E315-5707-2A95-C26E7C5D0341}"/>
          </ac:spMkLst>
        </pc:spChg>
      </pc:sldChg>
      <pc:sldChg chg="modSp">
        <pc:chgData name="Samuel Varela Camba" userId="S::s.vcamba@udc.es::db79741d-7314-42cc-8032-d539ceb6f9a8" providerId="AD" clId="Web-{7CC4610C-BEF9-99B9-50B9-0447623C37F3}" dt="2025-04-12T17:34:00.009" v="519" actId="20577"/>
        <pc:sldMkLst>
          <pc:docMk/>
          <pc:sldMk cId="952350851" sldId="414"/>
        </pc:sldMkLst>
        <pc:spChg chg="mod">
          <ac:chgData name="Samuel Varela Camba" userId="S::s.vcamba@udc.es::db79741d-7314-42cc-8032-d539ceb6f9a8" providerId="AD" clId="Web-{7CC4610C-BEF9-99B9-50B9-0447623C37F3}" dt="2025-04-12T17:34:00.009" v="519" actId="20577"/>
          <ac:spMkLst>
            <pc:docMk/>
            <pc:sldMk cId="952350851" sldId="414"/>
            <ac:spMk id="2" creationId="{98A517F6-36DF-6411-BE52-15C1AF3B87C8}"/>
          </ac:spMkLst>
        </pc:spChg>
      </pc:sldChg>
    </pc:docChg>
  </pc:docChgLst>
  <pc:docChgLst>
    <pc:chgData name="Ángel Berreco Kozlan" userId="S::angel.kozlan@udc.es::c546c959-cb1e-4bd4-91ac-29e9c892e1cc" providerId="AD" clId="Web-{991F45AF-0350-D2BE-C870-E94014D28AFD}"/>
    <pc:docChg chg="addSld delSld modSld sldOrd">
      <pc:chgData name="Ángel Berreco Kozlan" userId="S::angel.kozlan@udc.es::c546c959-cb1e-4bd4-91ac-29e9c892e1cc" providerId="AD" clId="Web-{991F45AF-0350-D2BE-C870-E94014D28AFD}" dt="2025-04-12T12:09:05.154" v="6666" actId="20577"/>
      <pc:docMkLst>
        <pc:docMk/>
      </pc:docMkLst>
      <pc:sldChg chg="addSp delSp modSp">
        <pc:chgData name="Ángel Berreco Kozlan" userId="S::angel.kozlan@udc.es::c546c959-cb1e-4bd4-91ac-29e9c892e1cc" providerId="AD" clId="Web-{991F45AF-0350-D2BE-C870-E94014D28AFD}" dt="2025-04-12T09:54:51.118" v="1716" actId="20577"/>
        <pc:sldMkLst>
          <pc:docMk/>
          <pc:sldMk cId="482311005" sldId="298"/>
        </pc:sldMkLst>
        <pc:spChg chg="mod">
          <ac:chgData name="Ángel Berreco Kozlan" userId="S::angel.kozlan@udc.es::c546c959-cb1e-4bd4-91ac-29e9c892e1cc" providerId="AD" clId="Web-{991F45AF-0350-D2BE-C870-E94014D28AFD}" dt="2025-04-12T09:52:37.473" v="1673" actId="1076"/>
          <ac:spMkLst>
            <pc:docMk/>
            <pc:sldMk cId="482311005" sldId="298"/>
            <ac:spMk id="2" creationId="{E1DA85A6-EBD9-BAB2-0C44-289C2EF12653}"/>
          </ac:spMkLst>
        </pc:spChg>
        <pc:spChg chg="mod">
          <ac:chgData name="Ángel Berreco Kozlan" userId="S::angel.kozlan@udc.es::c546c959-cb1e-4bd4-91ac-29e9c892e1cc" providerId="AD" clId="Web-{991F45AF-0350-D2BE-C870-E94014D28AFD}" dt="2025-04-12T09:52:40.598" v="1674" actId="1076"/>
          <ac:spMkLst>
            <pc:docMk/>
            <pc:sldMk cId="482311005" sldId="298"/>
            <ac:spMk id="3" creationId="{1EB84BB5-9D20-3DDE-4094-EBEE76D0BDFC}"/>
          </ac:spMkLst>
        </pc:spChg>
        <pc:spChg chg="mod">
          <ac:chgData name="Ángel Berreco Kozlan" userId="S::angel.kozlan@udc.es::c546c959-cb1e-4bd4-91ac-29e9c892e1cc" providerId="AD" clId="Web-{991F45AF-0350-D2BE-C870-E94014D28AFD}" dt="2025-04-12T09:52:44.849" v="1676" actId="1076"/>
          <ac:spMkLst>
            <pc:docMk/>
            <pc:sldMk cId="482311005" sldId="298"/>
            <ac:spMk id="4" creationId="{B1E03ABF-DEB7-9110-A387-6E48D12639A5}"/>
          </ac:spMkLst>
        </pc:spChg>
        <pc:spChg chg="mod">
          <ac:chgData name="Ángel Berreco Kozlan" userId="S::angel.kozlan@udc.es::c546c959-cb1e-4bd4-91ac-29e9c892e1cc" providerId="AD" clId="Web-{991F45AF-0350-D2BE-C870-E94014D28AFD}" dt="2025-04-12T09:52:43.114" v="1675" actId="1076"/>
          <ac:spMkLst>
            <pc:docMk/>
            <pc:sldMk cId="482311005" sldId="298"/>
            <ac:spMk id="5" creationId="{AFBEB1CD-1C21-5E37-3538-BB50B4149C54}"/>
          </ac:spMkLst>
        </pc:spChg>
        <pc:spChg chg="mod">
          <ac:chgData name="Ángel Berreco Kozlan" userId="S::angel.kozlan@udc.es::c546c959-cb1e-4bd4-91ac-29e9c892e1cc" providerId="AD" clId="Web-{991F45AF-0350-D2BE-C870-E94014D28AFD}" dt="2025-04-12T09:53:02.912" v="1682" actId="1076"/>
          <ac:spMkLst>
            <pc:docMk/>
            <pc:sldMk cId="482311005" sldId="298"/>
            <ac:spMk id="7" creationId="{C99B91D2-DDE9-89DF-051B-AA44E850B106}"/>
          </ac:spMkLst>
        </pc:spChg>
        <pc:spChg chg="mod">
          <ac:chgData name="Ángel Berreco Kozlan" userId="S::angel.kozlan@udc.es::c546c959-cb1e-4bd4-91ac-29e9c892e1cc" providerId="AD" clId="Web-{991F45AF-0350-D2BE-C870-E94014D28AFD}" dt="2025-04-12T09:52:59.833" v="1681" actId="1076"/>
          <ac:spMkLst>
            <pc:docMk/>
            <pc:sldMk cId="482311005" sldId="298"/>
            <ac:spMk id="8" creationId="{8D726820-F993-5895-9A5C-6DB2632F0ACD}"/>
          </ac:spMkLst>
        </pc:spChg>
        <pc:spChg chg="add mod">
          <ac:chgData name="Ángel Berreco Kozlan" userId="S::angel.kozlan@udc.es::c546c959-cb1e-4bd4-91ac-29e9c892e1cc" providerId="AD" clId="Web-{991F45AF-0350-D2BE-C870-E94014D28AFD}" dt="2025-04-12T09:54:51.118" v="1716" actId="20577"/>
          <ac:spMkLst>
            <pc:docMk/>
            <pc:sldMk cId="482311005" sldId="298"/>
            <ac:spMk id="9" creationId="{4171991E-621C-F0AE-321B-B8BB768BEA92}"/>
          </ac:spMkLst>
        </pc:spChg>
        <pc:picChg chg="del">
          <ac:chgData name="Ángel Berreco Kozlan" userId="S::angel.kozlan@udc.es::c546c959-cb1e-4bd4-91ac-29e9c892e1cc" providerId="AD" clId="Web-{991F45AF-0350-D2BE-C870-E94014D28AFD}" dt="2025-04-12T09:50:54.548" v="1631"/>
          <ac:picMkLst>
            <pc:docMk/>
            <pc:sldMk cId="482311005" sldId="298"/>
            <ac:picMk id="11" creationId="{521DBFA8-4EE1-1641-083A-5215581EC018}"/>
          </ac:picMkLst>
        </pc:picChg>
      </pc:sldChg>
      <pc:sldChg chg="modSp">
        <pc:chgData name="Ángel Berreco Kozlan" userId="S::angel.kozlan@udc.es::c546c959-cb1e-4bd4-91ac-29e9c892e1cc" providerId="AD" clId="Web-{991F45AF-0350-D2BE-C870-E94014D28AFD}" dt="2025-04-12T09:25:19.416" v="507" actId="20577"/>
        <pc:sldMkLst>
          <pc:docMk/>
          <pc:sldMk cId="1264682831" sldId="330"/>
        </pc:sldMkLst>
        <pc:spChg chg="mod">
          <ac:chgData name="Ángel Berreco Kozlan" userId="S::angel.kozlan@udc.es::c546c959-cb1e-4bd4-91ac-29e9c892e1cc" providerId="AD" clId="Web-{991F45AF-0350-D2BE-C870-E94014D28AFD}" dt="2025-04-12T09:25:19.416" v="507" actId="20577"/>
          <ac:spMkLst>
            <pc:docMk/>
            <pc:sldMk cId="1264682831" sldId="330"/>
            <ac:spMk id="15" creationId="{2E664AA1-204D-7A7B-0FC1-AB8776089701}"/>
          </ac:spMkLst>
        </pc:spChg>
      </pc:sldChg>
      <pc:sldChg chg="modSp">
        <pc:chgData name="Ángel Berreco Kozlan" userId="S::angel.kozlan@udc.es::c546c959-cb1e-4bd4-91ac-29e9c892e1cc" providerId="AD" clId="Web-{991F45AF-0350-D2BE-C870-E94014D28AFD}" dt="2025-04-12T09:25:13.447" v="504" actId="20577"/>
        <pc:sldMkLst>
          <pc:docMk/>
          <pc:sldMk cId="1385297719" sldId="331"/>
        </pc:sldMkLst>
        <pc:spChg chg="mod">
          <ac:chgData name="Ángel Berreco Kozlan" userId="S::angel.kozlan@udc.es::c546c959-cb1e-4bd4-91ac-29e9c892e1cc" providerId="AD" clId="Web-{991F45AF-0350-D2BE-C870-E94014D28AFD}" dt="2025-04-12T09:25:13.447" v="504" actId="20577"/>
          <ac:spMkLst>
            <pc:docMk/>
            <pc:sldMk cId="1385297719" sldId="331"/>
            <ac:spMk id="15" creationId="{5591D211-ED35-0405-805C-3F1666457713}"/>
          </ac:spMkLst>
        </pc:spChg>
      </pc:sldChg>
      <pc:sldChg chg="modSp add replId">
        <pc:chgData name="Ángel Berreco Kozlan" userId="S::angel.kozlan@udc.es::c546c959-cb1e-4bd4-91ac-29e9c892e1cc" providerId="AD" clId="Web-{991F45AF-0350-D2BE-C870-E94014D28AFD}" dt="2025-04-12T09:25:05.384" v="499" actId="20577"/>
        <pc:sldMkLst>
          <pc:docMk/>
          <pc:sldMk cId="1787358143" sldId="332"/>
        </pc:sldMkLst>
        <pc:spChg chg="mod">
          <ac:chgData name="Ángel Berreco Kozlan" userId="S::angel.kozlan@udc.es::c546c959-cb1e-4bd4-91ac-29e9c892e1cc" providerId="AD" clId="Web-{991F45AF-0350-D2BE-C870-E94014D28AFD}" dt="2025-04-12T09:25:05.384" v="499" actId="20577"/>
          <ac:spMkLst>
            <pc:docMk/>
            <pc:sldMk cId="1787358143" sldId="332"/>
            <ac:spMk id="15" creationId="{519BC721-9725-285E-AB8D-2CCE0D96B889}"/>
          </ac:spMkLst>
        </pc:spChg>
        <pc:spChg chg="mod">
          <ac:chgData name="Ángel Berreco Kozlan" userId="S::angel.kozlan@udc.es::c546c959-cb1e-4bd4-91ac-29e9c892e1cc" providerId="AD" clId="Web-{991F45AF-0350-D2BE-C870-E94014D28AFD}" dt="2025-04-12T09:16:51.490" v="115" actId="20577"/>
          <ac:spMkLst>
            <pc:docMk/>
            <pc:sldMk cId="1787358143" sldId="332"/>
            <ac:spMk id="17" creationId="{86373F25-2E47-3241-E1DD-7D893B6BA32A}"/>
          </ac:spMkLst>
        </pc:spChg>
      </pc:sldChg>
      <pc:sldChg chg="modSp add replId">
        <pc:chgData name="Ángel Berreco Kozlan" userId="S::angel.kozlan@udc.es::c546c959-cb1e-4bd4-91ac-29e9c892e1cc" providerId="AD" clId="Web-{991F45AF-0350-D2BE-C870-E94014D28AFD}" dt="2025-04-12T09:25:33.541" v="511" actId="20577"/>
        <pc:sldMkLst>
          <pc:docMk/>
          <pc:sldMk cId="2574069596" sldId="333"/>
        </pc:sldMkLst>
        <pc:spChg chg="mod">
          <ac:chgData name="Ángel Berreco Kozlan" userId="S::angel.kozlan@udc.es::c546c959-cb1e-4bd4-91ac-29e9c892e1cc" providerId="AD" clId="Web-{991F45AF-0350-D2BE-C870-E94014D28AFD}" dt="2025-04-12T09:25:33.541" v="511" actId="20577"/>
          <ac:spMkLst>
            <pc:docMk/>
            <pc:sldMk cId="2574069596" sldId="333"/>
            <ac:spMk id="15" creationId="{F400903E-18E6-3EF4-15C5-0F68286879C0}"/>
          </ac:spMkLst>
        </pc:spChg>
        <pc:spChg chg="mod">
          <ac:chgData name="Ángel Berreco Kozlan" userId="S::angel.kozlan@udc.es::c546c959-cb1e-4bd4-91ac-29e9c892e1cc" providerId="AD" clId="Web-{991F45AF-0350-D2BE-C870-E94014D28AFD}" dt="2025-04-12T09:21:04.529" v="312" actId="20577"/>
          <ac:spMkLst>
            <pc:docMk/>
            <pc:sldMk cId="2574069596" sldId="333"/>
            <ac:spMk id="17" creationId="{E5A915D6-D6DF-8F5F-A90C-D188AB485356}"/>
          </ac:spMkLst>
        </pc:spChg>
      </pc:sldChg>
      <pc:sldChg chg="modSp add replId">
        <pc:chgData name="Ángel Berreco Kozlan" userId="S::angel.kozlan@udc.es::c546c959-cb1e-4bd4-91ac-29e9c892e1cc" providerId="AD" clId="Web-{991F45AF-0350-D2BE-C870-E94014D28AFD}" dt="2025-04-12T09:29:23.799" v="647" actId="20577"/>
        <pc:sldMkLst>
          <pc:docMk/>
          <pc:sldMk cId="1455034778" sldId="334"/>
        </pc:sldMkLst>
        <pc:spChg chg="mod">
          <ac:chgData name="Ángel Berreco Kozlan" userId="S::angel.kozlan@udc.es::c546c959-cb1e-4bd4-91ac-29e9c892e1cc" providerId="AD" clId="Web-{991F45AF-0350-D2BE-C870-E94014D28AFD}" dt="2025-04-12T09:29:23.799" v="647" actId="20577"/>
          <ac:spMkLst>
            <pc:docMk/>
            <pc:sldMk cId="1455034778" sldId="334"/>
            <ac:spMk id="15" creationId="{280355CB-D5AA-6FFB-4EBC-75F3E3E4D90D}"/>
          </ac:spMkLst>
        </pc:spChg>
        <pc:spChg chg="mod">
          <ac:chgData name="Ángel Berreco Kozlan" userId="S::angel.kozlan@udc.es::c546c959-cb1e-4bd4-91ac-29e9c892e1cc" providerId="AD" clId="Web-{991F45AF-0350-D2BE-C870-E94014D28AFD}" dt="2025-04-12T09:26:35.325" v="531" actId="20577"/>
          <ac:spMkLst>
            <pc:docMk/>
            <pc:sldMk cId="1455034778" sldId="334"/>
            <ac:spMk id="17" creationId="{02FCC49D-ADDD-3C6A-D9B3-C5395A1CB877}"/>
          </ac:spMkLst>
        </pc:spChg>
      </pc:sldChg>
      <pc:sldChg chg="modSp add replId">
        <pc:chgData name="Ángel Berreco Kozlan" userId="S::angel.kozlan@udc.es::c546c959-cb1e-4bd4-91ac-29e9c892e1cc" providerId="AD" clId="Web-{991F45AF-0350-D2BE-C870-E94014D28AFD}" dt="2025-04-12T09:32:42.212" v="833" actId="20577"/>
        <pc:sldMkLst>
          <pc:docMk/>
          <pc:sldMk cId="859105769" sldId="335"/>
        </pc:sldMkLst>
        <pc:spChg chg="mod">
          <ac:chgData name="Ángel Berreco Kozlan" userId="S::angel.kozlan@udc.es::c546c959-cb1e-4bd4-91ac-29e9c892e1cc" providerId="AD" clId="Web-{991F45AF-0350-D2BE-C870-E94014D28AFD}" dt="2025-04-12T09:32:42.212" v="833" actId="20577"/>
          <ac:spMkLst>
            <pc:docMk/>
            <pc:sldMk cId="859105769" sldId="335"/>
            <ac:spMk id="15" creationId="{276D775C-1F32-C39C-9991-9D2FB483CA33}"/>
          </ac:spMkLst>
        </pc:spChg>
        <pc:spChg chg="mod">
          <ac:chgData name="Ángel Berreco Kozlan" userId="S::angel.kozlan@udc.es::c546c959-cb1e-4bd4-91ac-29e9c892e1cc" providerId="AD" clId="Web-{991F45AF-0350-D2BE-C870-E94014D28AFD}" dt="2025-04-12T09:30:08.051" v="662" actId="20577"/>
          <ac:spMkLst>
            <pc:docMk/>
            <pc:sldMk cId="859105769" sldId="335"/>
            <ac:spMk id="17" creationId="{90B155F5-01DB-DE58-AB1D-A0A14286930E}"/>
          </ac:spMkLst>
        </pc:spChg>
      </pc:sldChg>
      <pc:sldChg chg="addSp delSp modSp add del replId">
        <pc:chgData name="Ángel Berreco Kozlan" userId="S::angel.kozlan@udc.es::c546c959-cb1e-4bd4-91ac-29e9c892e1cc" providerId="AD" clId="Web-{991F45AF-0350-D2BE-C870-E94014D28AFD}" dt="2025-04-12T09:54:50.524" v="1715"/>
        <pc:sldMkLst>
          <pc:docMk/>
          <pc:sldMk cId="3628665435" sldId="336"/>
        </pc:sldMkLst>
        <pc:spChg chg="mod">
          <ac:chgData name="Ángel Berreco Kozlan" userId="S::angel.kozlan@udc.es::c546c959-cb1e-4bd4-91ac-29e9c892e1cc" providerId="AD" clId="Web-{991F45AF-0350-D2BE-C870-E94014D28AFD}" dt="2025-04-12T09:34:20.230" v="862" actId="20577"/>
          <ac:spMkLst>
            <pc:docMk/>
            <pc:sldMk cId="3628665435" sldId="336"/>
            <ac:spMk id="2" creationId="{F1CC117A-3075-A91B-01D3-0C1263933615}"/>
          </ac:spMkLst>
        </pc:spChg>
        <pc:spChg chg="del">
          <ac:chgData name="Ángel Berreco Kozlan" userId="S::angel.kozlan@udc.es::c546c959-cb1e-4bd4-91ac-29e9c892e1cc" providerId="AD" clId="Web-{991F45AF-0350-D2BE-C870-E94014D28AFD}" dt="2025-04-12T09:34:44.262" v="865"/>
          <ac:spMkLst>
            <pc:docMk/>
            <pc:sldMk cId="3628665435" sldId="336"/>
            <ac:spMk id="3" creationId="{E02232B8-280F-BACB-FE72-579C73399B6B}"/>
          </ac:spMkLst>
        </pc:spChg>
        <pc:spChg chg="del">
          <ac:chgData name="Ángel Berreco Kozlan" userId="S::angel.kozlan@udc.es::c546c959-cb1e-4bd4-91ac-29e9c892e1cc" providerId="AD" clId="Web-{991F45AF-0350-D2BE-C870-E94014D28AFD}" dt="2025-04-12T09:34:44.403" v="868"/>
          <ac:spMkLst>
            <pc:docMk/>
            <pc:sldMk cId="3628665435" sldId="336"/>
            <ac:spMk id="4" creationId="{CF0183BD-7D48-D8C4-6B81-2469B3103E68}"/>
          </ac:spMkLst>
        </pc:spChg>
        <pc:spChg chg="del">
          <ac:chgData name="Ángel Berreco Kozlan" userId="S::angel.kozlan@udc.es::c546c959-cb1e-4bd4-91ac-29e9c892e1cc" providerId="AD" clId="Web-{991F45AF-0350-D2BE-C870-E94014D28AFD}" dt="2025-04-12T09:34:44.215" v="864"/>
          <ac:spMkLst>
            <pc:docMk/>
            <pc:sldMk cId="3628665435" sldId="336"/>
            <ac:spMk id="5" creationId="{1894F7F0-848F-136D-0EE1-619A0CA8E348}"/>
          </ac:spMkLst>
        </pc:spChg>
        <pc:spChg chg="del">
          <ac:chgData name="Ángel Berreco Kozlan" userId="S::angel.kozlan@udc.es::c546c959-cb1e-4bd4-91ac-29e9c892e1cc" providerId="AD" clId="Web-{991F45AF-0350-D2BE-C870-E94014D28AFD}" dt="2025-04-12T09:34:44.309" v="866"/>
          <ac:spMkLst>
            <pc:docMk/>
            <pc:sldMk cId="3628665435" sldId="336"/>
            <ac:spMk id="6" creationId="{D7B0AA35-327A-2049-76CB-F33FA6EBD95E}"/>
          </ac:spMkLst>
        </pc:spChg>
        <pc:spChg chg="del">
          <ac:chgData name="Ángel Berreco Kozlan" userId="S::angel.kozlan@udc.es::c546c959-cb1e-4bd4-91ac-29e9c892e1cc" providerId="AD" clId="Web-{991F45AF-0350-D2BE-C870-E94014D28AFD}" dt="2025-04-12T09:34:44.340" v="867"/>
          <ac:spMkLst>
            <pc:docMk/>
            <pc:sldMk cId="3628665435" sldId="336"/>
            <ac:spMk id="7" creationId="{AB33B020-F2F4-71DD-0DAA-4A88E0C5046A}"/>
          </ac:spMkLst>
        </pc:spChg>
        <pc:spChg chg="del">
          <ac:chgData name="Ángel Berreco Kozlan" userId="S::angel.kozlan@udc.es::c546c959-cb1e-4bd4-91ac-29e9c892e1cc" providerId="AD" clId="Web-{991F45AF-0350-D2BE-C870-E94014D28AFD}" dt="2025-04-12T09:34:44.168" v="863"/>
          <ac:spMkLst>
            <pc:docMk/>
            <pc:sldMk cId="3628665435" sldId="336"/>
            <ac:spMk id="8" creationId="{D8451220-47CD-9BDC-B4B5-1514CD8F31AD}"/>
          </ac:spMkLst>
        </pc:spChg>
        <pc:spChg chg="mod">
          <ac:chgData name="Ángel Berreco Kozlan" userId="S::angel.kozlan@udc.es::c546c959-cb1e-4bd4-91ac-29e9c892e1cc" providerId="AD" clId="Web-{991F45AF-0350-D2BE-C870-E94014D28AFD}" dt="2025-04-12T09:37:47.893" v="933" actId="20577"/>
          <ac:spMkLst>
            <pc:docMk/>
            <pc:sldMk cId="3628665435" sldId="336"/>
            <ac:spMk id="10" creationId="{0DFB7859-53DE-C259-392D-06CAF905895B}"/>
          </ac:spMkLst>
        </pc:spChg>
        <pc:spChg chg="add del mod">
          <ac:chgData name="Ángel Berreco Kozlan" userId="S::angel.kozlan@udc.es::c546c959-cb1e-4bd4-91ac-29e9c892e1cc" providerId="AD" clId="Web-{991F45AF-0350-D2BE-C870-E94014D28AFD}" dt="2025-04-12T09:34:47.434" v="874"/>
          <ac:spMkLst>
            <pc:docMk/>
            <pc:sldMk cId="3628665435" sldId="336"/>
            <ac:spMk id="12" creationId="{4CCB2D50-7AFB-DDE5-E31C-8175A4CF3CFD}"/>
          </ac:spMkLst>
        </pc:spChg>
        <pc:spChg chg="add del mod">
          <ac:chgData name="Ángel Berreco Kozlan" userId="S::angel.kozlan@udc.es::c546c959-cb1e-4bd4-91ac-29e9c892e1cc" providerId="AD" clId="Web-{991F45AF-0350-D2BE-C870-E94014D28AFD}" dt="2025-04-12T09:34:47.434" v="873"/>
          <ac:spMkLst>
            <pc:docMk/>
            <pc:sldMk cId="3628665435" sldId="336"/>
            <ac:spMk id="14" creationId="{E245F48F-5006-4F81-D96C-45105E22D648}"/>
          </ac:spMkLst>
        </pc:spChg>
        <pc:spChg chg="add del mod">
          <ac:chgData name="Ángel Berreco Kozlan" userId="S::angel.kozlan@udc.es::c546c959-cb1e-4bd4-91ac-29e9c892e1cc" providerId="AD" clId="Web-{991F45AF-0350-D2BE-C870-E94014D28AFD}" dt="2025-04-12T09:34:47.434" v="872"/>
          <ac:spMkLst>
            <pc:docMk/>
            <pc:sldMk cId="3628665435" sldId="336"/>
            <ac:spMk id="16" creationId="{CBA06113-E60F-CA53-E9A6-E28BE4344327}"/>
          </ac:spMkLst>
        </pc:spChg>
        <pc:spChg chg="add del mod">
          <ac:chgData name="Ángel Berreco Kozlan" userId="S::angel.kozlan@udc.es::c546c959-cb1e-4bd4-91ac-29e9c892e1cc" providerId="AD" clId="Web-{991F45AF-0350-D2BE-C870-E94014D28AFD}" dt="2025-04-12T09:34:47.434" v="871"/>
          <ac:spMkLst>
            <pc:docMk/>
            <pc:sldMk cId="3628665435" sldId="336"/>
            <ac:spMk id="18" creationId="{165F9516-D702-941F-DDBD-78754B874232}"/>
          </ac:spMkLst>
        </pc:spChg>
        <pc:spChg chg="add del mod">
          <ac:chgData name="Ángel Berreco Kozlan" userId="S::angel.kozlan@udc.es::c546c959-cb1e-4bd4-91ac-29e9c892e1cc" providerId="AD" clId="Web-{991F45AF-0350-D2BE-C870-E94014D28AFD}" dt="2025-04-12T09:34:47.434" v="870"/>
          <ac:spMkLst>
            <pc:docMk/>
            <pc:sldMk cId="3628665435" sldId="336"/>
            <ac:spMk id="20" creationId="{AA584C81-F273-AFD6-14AE-595CD5EA71F3}"/>
          </ac:spMkLst>
        </pc:spChg>
        <pc:spChg chg="add del mod">
          <ac:chgData name="Ángel Berreco Kozlan" userId="S::angel.kozlan@udc.es::c546c959-cb1e-4bd4-91ac-29e9c892e1cc" providerId="AD" clId="Web-{991F45AF-0350-D2BE-C870-E94014D28AFD}" dt="2025-04-12T09:34:47.434" v="869"/>
          <ac:spMkLst>
            <pc:docMk/>
            <pc:sldMk cId="3628665435" sldId="336"/>
            <ac:spMk id="22" creationId="{C124D4D1-FEFD-A721-0BE8-7E086379F874}"/>
          </ac:spMkLst>
        </pc:spChg>
        <pc:spChg chg="add mod">
          <ac:chgData name="Ángel Berreco Kozlan" userId="S::angel.kozlan@udc.es::c546c959-cb1e-4bd4-91ac-29e9c892e1cc" providerId="AD" clId="Web-{991F45AF-0350-D2BE-C870-E94014D28AFD}" dt="2025-04-12T09:37:41.705" v="924" actId="20577"/>
          <ac:spMkLst>
            <pc:docMk/>
            <pc:sldMk cId="3628665435" sldId="336"/>
            <ac:spMk id="24" creationId="{C82ECEBE-E325-69C7-83EA-CC82891F7605}"/>
          </ac:spMkLst>
        </pc:spChg>
      </pc:sldChg>
      <pc:sldChg chg="modSp add replId">
        <pc:chgData name="Ángel Berreco Kozlan" userId="S::angel.kozlan@udc.es::c546c959-cb1e-4bd4-91ac-29e9c892e1cc" providerId="AD" clId="Web-{991F45AF-0350-D2BE-C870-E94014D28AFD}" dt="2025-04-12T09:39:37.193" v="1009" actId="1076"/>
        <pc:sldMkLst>
          <pc:docMk/>
          <pc:sldMk cId="1449303210" sldId="337"/>
        </pc:sldMkLst>
        <pc:spChg chg="mod">
          <ac:chgData name="Ángel Berreco Kozlan" userId="S::angel.kozlan@udc.es::c546c959-cb1e-4bd4-91ac-29e9c892e1cc" providerId="AD" clId="Web-{991F45AF-0350-D2BE-C870-E94014D28AFD}" dt="2025-04-12T09:39:37.193" v="1009" actId="1076"/>
          <ac:spMkLst>
            <pc:docMk/>
            <pc:sldMk cId="1449303210" sldId="337"/>
            <ac:spMk id="2" creationId="{BB5318DE-797E-882C-00AD-A1F5DB50461D}"/>
          </ac:spMkLst>
        </pc:spChg>
        <pc:spChg chg="mod">
          <ac:chgData name="Ángel Berreco Kozlan" userId="S::angel.kozlan@udc.es::c546c959-cb1e-4bd4-91ac-29e9c892e1cc" providerId="AD" clId="Web-{991F45AF-0350-D2BE-C870-E94014D28AFD}" dt="2025-04-12T09:39:37.099" v="1008" actId="20577"/>
          <ac:spMkLst>
            <pc:docMk/>
            <pc:sldMk cId="1449303210" sldId="337"/>
            <ac:spMk id="3" creationId="{6B08CF52-D28F-506D-A94F-1595437A56BF}"/>
          </ac:spMkLst>
        </pc:spChg>
      </pc:sldChg>
      <pc:sldChg chg="modSp add ord replId">
        <pc:chgData name="Ángel Berreco Kozlan" userId="S::angel.kozlan@udc.es::c546c959-cb1e-4bd4-91ac-29e9c892e1cc" providerId="AD" clId="Web-{991F45AF-0350-D2BE-C870-E94014D28AFD}" dt="2025-04-12T09:39:56.506" v="1014" actId="20577"/>
        <pc:sldMkLst>
          <pc:docMk/>
          <pc:sldMk cId="2867523111" sldId="338"/>
        </pc:sldMkLst>
        <pc:spChg chg="mod">
          <ac:chgData name="Ángel Berreco Kozlan" userId="S::angel.kozlan@udc.es::c546c959-cb1e-4bd4-91ac-29e9c892e1cc" providerId="AD" clId="Web-{991F45AF-0350-D2BE-C870-E94014D28AFD}" dt="2025-04-12T09:39:56.506" v="1014" actId="20577"/>
          <ac:spMkLst>
            <pc:docMk/>
            <pc:sldMk cId="2867523111" sldId="338"/>
            <ac:spMk id="2" creationId="{CFE602BD-3E3F-C08C-D64F-1208B8AF2A10}"/>
          </ac:spMkLst>
        </pc:spChg>
      </pc:sldChg>
      <pc:sldChg chg="add replId">
        <pc:chgData name="Ángel Berreco Kozlan" userId="S::angel.kozlan@udc.es::c546c959-cb1e-4bd4-91ac-29e9c892e1cc" providerId="AD" clId="Web-{991F45AF-0350-D2BE-C870-E94014D28AFD}" dt="2025-04-12T09:39:50.287" v="1011"/>
        <pc:sldMkLst>
          <pc:docMk/>
          <pc:sldMk cId="179860971" sldId="339"/>
        </pc:sldMkLst>
      </pc:sldChg>
      <pc:sldChg chg="modSp add replId">
        <pc:chgData name="Ángel Berreco Kozlan" userId="S::angel.kozlan@udc.es::c546c959-cb1e-4bd4-91ac-29e9c892e1cc" providerId="AD" clId="Web-{991F45AF-0350-D2BE-C870-E94014D28AFD}" dt="2025-04-12T09:45:11.468" v="1302" actId="20577"/>
        <pc:sldMkLst>
          <pc:docMk/>
          <pc:sldMk cId="1832959186" sldId="340"/>
        </pc:sldMkLst>
        <pc:spChg chg="mod">
          <ac:chgData name="Ángel Berreco Kozlan" userId="S::angel.kozlan@udc.es::c546c959-cb1e-4bd4-91ac-29e9c892e1cc" providerId="AD" clId="Web-{991F45AF-0350-D2BE-C870-E94014D28AFD}" dt="2025-04-12T09:41:14.883" v="1065" actId="1076"/>
          <ac:spMkLst>
            <pc:docMk/>
            <pc:sldMk cId="1832959186" sldId="340"/>
            <ac:spMk id="2" creationId="{5A5EE558-BF75-DE5B-3941-2831DF5F247E}"/>
          </ac:spMkLst>
        </pc:spChg>
        <pc:spChg chg="mod">
          <ac:chgData name="Ángel Berreco Kozlan" userId="S::angel.kozlan@udc.es::c546c959-cb1e-4bd4-91ac-29e9c892e1cc" providerId="AD" clId="Web-{991F45AF-0350-D2BE-C870-E94014D28AFD}" dt="2025-04-12T09:44:13.764" v="1230" actId="14100"/>
          <ac:spMkLst>
            <pc:docMk/>
            <pc:sldMk cId="1832959186" sldId="340"/>
            <ac:spMk id="3" creationId="{9B2406DE-52F2-D2B5-6065-4E3924AAE260}"/>
          </ac:spMkLst>
        </pc:spChg>
        <pc:spChg chg="mod">
          <ac:chgData name="Ángel Berreco Kozlan" userId="S::angel.kozlan@udc.es::c546c959-cb1e-4bd4-91ac-29e9c892e1cc" providerId="AD" clId="Web-{991F45AF-0350-D2BE-C870-E94014D28AFD}" dt="2025-04-12T09:43:39.388" v="1207" actId="20577"/>
          <ac:spMkLst>
            <pc:docMk/>
            <pc:sldMk cId="1832959186" sldId="340"/>
            <ac:spMk id="4" creationId="{3E05E066-5EEA-ECC7-7C61-FB011A944809}"/>
          </ac:spMkLst>
        </pc:spChg>
        <pc:spChg chg="mod">
          <ac:chgData name="Ángel Berreco Kozlan" userId="S::angel.kozlan@udc.es::c546c959-cb1e-4bd4-91ac-29e9c892e1cc" providerId="AD" clId="Web-{991F45AF-0350-D2BE-C870-E94014D28AFD}" dt="2025-04-12T09:43:49.794" v="1216" actId="20577"/>
          <ac:spMkLst>
            <pc:docMk/>
            <pc:sldMk cId="1832959186" sldId="340"/>
            <ac:spMk id="7" creationId="{15F04369-397A-82D3-35C8-08627A3CC396}"/>
          </ac:spMkLst>
        </pc:spChg>
        <pc:spChg chg="mod">
          <ac:chgData name="Ángel Berreco Kozlan" userId="S::angel.kozlan@udc.es::c546c959-cb1e-4bd4-91ac-29e9c892e1cc" providerId="AD" clId="Web-{991F45AF-0350-D2BE-C870-E94014D28AFD}" dt="2025-04-12T09:45:11.468" v="1302" actId="20577"/>
          <ac:spMkLst>
            <pc:docMk/>
            <pc:sldMk cId="1832959186" sldId="340"/>
            <ac:spMk id="8" creationId="{B5478F61-0B10-0564-67C2-9455D26AF9A8}"/>
          </ac:spMkLst>
        </pc:spChg>
      </pc:sldChg>
      <pc:sldChg chg="modSp add replId">
        <pc:chgData name="Ángel Berreco Kozlan" userId="S::angel.kozlan@udc.es::c546c959-cb1e-4bd4-91ac-29e9c892e1cc" providerId="AD" clId="Web-{991F45AF-0350-D2BE-C870-E94014D28AFD}" dt="2025-04-12T09:49:49.046" v="1588" actId="20577"/>
        <pc:sldMkLst>
          <pc:docMk/>
          <pc:sldMk cId="537945050" sldId="341"/>
        </pc:sldMkLst>
        <pc:spChg chg="mod">
          <ac:chgData name="Ángel Berreco Kozlan" userId="S::angel.kozlan@udc.es::c546c959-cb1e-4bd4-91ac-29e9c892e1cc" providerId="AD" clId="Web-{991F45AF-0350-D2BE-C870-E94014D28AFD}" dt="2025-04-12T09:47:27.755" v="1455" actId="1076"/>
          <ac:spMkLst>
            <pc:docMk/>
            <pc:sldMk cId="537945050" sldId="341"/>
            <ac:spMk id="3" creationId="{9463DD10-1C5C-FFAC-2478-B42744CEC8B7}"/>
          </ac:spMkLst>
        </pc:spChg>
        <pc:spChg chg="mod">
          <ac:chgData name="Ángel Berreco Kozlan" userId="S::angel.kozlan@udc.es::c546c959-cb1e-4bd4-91ac-29e9c892e1cc" providerId="AD" clId="Web-{991F45AF-0350-D2BE-C870-E94014D28AFD}" dt="2025-04-12T09:48:23.803" v="1542" actId="20577"/>
          <ac:spMkLst>
            <pc:docMk/>
            <pc:sldMk cId="537945050" sldId="341"/>
            <ac:spMk id="4" creationId="{D56C7C9B-FF0C-CF39-1B85-F2FB98207270}"/>
          </ac:spMkLst>
        </pc:spChg>
        <pc:spChg chg="mod">
          <ac:chgData name="Ángel Berreco Kozlan" userId="S::angel.kozlan@udc.es::c546c959-cb1e-4bd4-91ac-29e9c892e1cc" providerId="AD" clId="Web-{991F45AF-0350-D2BE-C870-E94014D28AFD}" dt="2025-04-12T09:48:00.302" v="1479" actId="20577"/>
          <ac:spMkLst>
            <pc:docMk/>
            <pc:sldMk cId="537945050" sldId="341"/>
            <ac:spMk id="7" creationId="{1BCA9411-46D0-C685-1EA5-A9EC04D385E5}"/>
          </ac:spMkLst>
        </pc:spChg>
        <pc:spChg chg="mod">
          <ac:chgData name="Ángel Berreco Kozlan" userId="S::angel.kozlan@udc.es::c546c959-cb1e-4bd4-91ac-29e9c892e1cc" providerId="AD" clId="Web-{991F45AF-0350-D2BE-C870-E94014D28AFD}" dt="2025-04-12T09:49:49.046" v="1588" actId="20577"/>
          <ac:spMkLst>
            <pc:docMk/>
            <pc:sldMk cId="537945050" sldId="341"/>
            <ac:spMk id="8" creationId="{5CA1E174-F32A-60CF-2831-7039A8EB1924}"/>
          </ac:spMkLst>
        </pc:spChg>
      </pc:sldChg>
      <pc:sldChg chg="addSp delSp modSp add replId">
        <pc:chgData name="Ángel Berreco Kozlan" userId="S::angel.kozlan@udc.es::c546c959-cb1e-4bd4-91ac-29e9c892e1cc" providerId="AD" clId="Web-{991F45AF-0350-D2BE-C870-E94014D28AFD}" dt="2025-04-12T10:07:43.736" v="2119" actId="20577"/>
        <pc:sldMkLst>
          <pc:docMk/>
          <pc:sldMk cId="3162858843" sldId="342"/>
        </pc:sldMkLst>
        <pc:spChg chg="mod">
          <ac:chgData name="Ángel Berreco Kozlan" userId="S::angel.kozlan@udc.es::c546c959-cb1e-4bd4-91ac-29e9c892e1cc" providerId="AD" clId="Web-{991F45AF-0350-D2BE-C870-E94014D28AFD}" dt="2025-04-12T10:04:53.872" v="2013" actId="1076"/>
          <ac:spMkLst>
            <pc:docMk/>
            <pc:sldMk cId="3162858843" sldId="342"/>
            <ac:spMk id="2" creationId="{D12C3E50-781D-6C08-ACFD-EAEAE366736D}"/>
          </ac:spMkLst>
        </pc:spChg>
        <pc:spChg chg="del">
          <ac:chgData name="Ángel Berreco Kozlan" userId="S::angel.kozlan@udc.es::c546c959-cb1e-4bd4-91ac-29e9c892e1cc" providerId="AD" clId="Web-{991F45AF-0350-D2BE-C870-E94014D28AFD}" dt="2025-04-12T09:50:22.047" v="1625"/>
          <ac:spMkLst>
            <pc:docMk/>
            <pc:sldMk cId="3162858843" sldId="342"/>
            <ac:spMk id="3" creationId="{9B16C1BB-3464-2396-338B-2B727EDF237A}"/>
          </ac:spMkLst>
        </pc:spChg>
        <pc:spChg chg="del">
          <ac:chgData name="Ángel Berreco Kozlan" userId="S::angel.kozlan@udc.es::c546c959-cb1e-4bd4-91ac-29e9c892e1cc" providerId="AD" clId="Web-{991F45AF-0350-D2BE-C870-E94014D28AFD}" dt="2025-04-12T09:50:22.001" v="1624"/>
          <ac:spMkLst>
            <pc:docMk/>
            <pc:sldMk cId="3162858843" sldId="342"/>
            <ac:spMk id="4" creationId="{03B0C4EF-CDF6-BBFC-9996-DE0A7942DED0}"/>
          </ac:spMkLst>
        </pc:spChg>
        <pc:spChg chg="del">
          <ac:chgData name="Ángel Berreco Kozlan" userId="S::angel.kozlan@udc.es::c546c959-cb1e-4bd4-91ac-29e9c892e1cc" providerId="AD" clId="Web-{991F45AF-0350-D2BE-C870-E94014D28AFD}" dt="2025-04-12T09:50:21.969" v="1623"/>
          <ac:spMkLst>
            <pc:docMk/>
            <pc:sldMk cId="3162858843" sldId="342"/>
            <ac:spMk id="5" creationId="{69321A07-E863-B142-58DC-F5780CFAE817}"/>
          </ac:spMkLst>
        </pc:spChg>
        <pc:spChg chg="del">
          <ac:chgData name="Ángel Berreco Kozlan" userId="S::angel.kozlan@udc.es::c546c959-cb1e-4bd4-91ac-29e9c892e1cc" providerId="AD" clId="Web-{991F45AF-0350-D2BE-C870-E94014D28AFD}" dt="2025-04-12T09:50:21.922" v="1622"/>
          <ac:spMkLst>
            <pc:docMk/>
            <pc:sldMk cId="3162858843" sldId="342"/>
            <ac:spMk id="7" creationId="{D721E2C5-54C4-53D4-CA1E-FB2A6D54F8E9}"/>
          </ac:spMkLst>
        </pc:spChg>
        <pc:spChg chg="add del mod">
          <ac:chgData name="Ángel Berreco Kozlan" userId="S::angel.kozlan@udc.es::c546c959-cb1e-4bd4-91ac-29e9c892e1cc" providerId="AD" clId="Web-{991F45AF-0350-D2BE-C870-E94014D28AFD}" dt="2025-04-12T09:50:24.547" v="1630"/>
          <ac:spMkLst>
            <pc:docMk/>
            <pc:sldMk cId="3162858843" sldId="342"/>
            <ac:spMk id="8" creationId="{D701C08A-DEE2-E83D-0306-17E45466DC7B}"/>
          </ac:spMkLst>
        </pc:spChg>
        <pc:spChg chg="del">
          <ac:chgData name="Ángel Berreco Kozlan" userId="S::angel.kozlan@udc.es::c546c959-cb1e-4bd4-91ac-29e9c892e1cc" providerId="AD" clId="Web-{991F45AF-0350-D2BE-C870-E94014D28AFD}" dt="2025-04-12T09:50:21.876" v="1621"/>
          <ac:spMkLst>
            <pc:docMk/>
            <pc:sldMk cId="3162858843" sldId="342"/>
            <ac:spMk id="9" creationId="{F28715A3-9D86-E5FF-34E2-A75A35B27DD7}"/>
          </ac:spMkLst>
        </pc:spChg>
        <pc:spChg chg="add del mod">
          <ac:chgData name="Ángel Berreco Kozlan" userId="S::angel.kozlan@udc.es::c546c959-cb1e-4bd4-91ac-29e9c892e1cc" providerId="AD" clId="Web-{991F45AF-0350-D2BE-C870-E94014D28AFD}" dt="2025-04-12T09:50:24.547" v="1629"/>
          <ac:spMkLst>
            <pc:docMk/>
            <pc:sldMk cId="3162858843" sldId="342"/>
            <ac:spMk id="11" creationId="{0CCCAEE3-82A7-018F-B0CC-14D496B3758F}"/>
          </ac:spMkLst>
        </pc:spChg>
        <pc:spChg chg="add del mod">
          <ac:chgData name="Ángel Berreco Kozlan" userId="S::angel.kozlan@udc.es::c546c959-cb1e-4bd4-91ac-29e9c892e1cc" providerId="AD" clId="Web-{991F45AF-0350-D2BE-C870-E94014D28AFD}" dt="2025-04-12T09:50:24.547" v="1628"/>
          <ac:spMkLst>
            <pc:docMk/>
            <pc:sldMk cId="3162858843" sldId="342"/>
            <ac:spMk id="13" creationId="{EF3CA2B4-07FB-152C-0F9D-E7A4AE8184F5}"/>
          </ac:spMkLst>
        </pc:spChg>
        <pc:spChg chg="add del mod">
          <ac:chgData name="Ángel Berreco Kozlan" userId="S::angel.kozlan@udc.es::c546c959-cb1e-4bd4-91ac-29e9c892e1cc" providerId="AD" clId="Web-{991F45AF-0350-D2BE-C870-E94014D28AFD}" dt="2025-04-12T09:50:24.547" v="1627"/>
          <ac:spMkLst>
            <pc:docMk/>
            <pc:sldMk cId="3162858843" sldId="342"/>
            <ac:spMk id="15" creationId="{6574491E-6499-2C42-B211-A27C0F52FB65}"/>
          </ac:spMkLst>
        </pc:spChg>
        <pc:spChg chg="add del mod">
          <ac:chgData name="Ángel Berreco Kozlan" userId="S::angel.kozlan@udc.es::c546c959-cb1e-4bd4-91ac-29e9c892e1cc" providerId="AD" clId="Web-{991F45AF-0350-D2BE-C870-E94014D28AFD}" dt="2025-04-12T09:50:24.547" v="1626"/>
          <ac:spMkLst>
            <pc:docMk/>
            <pc:sldMk cId="3162858843" sldId="342"/>
            <ac:spMk id="17" creationId="{3E4F287C-5777-7B7A-BFB4-72F355904742}"/>
          </ac:spMkLst>
        </pc:spChg>
        <pc:spChg chg="del">
          <ac:chgData name="Ángel Berreco Kozlan" userId="S::angel.kozlan@udc.es::c546c959-cb1e-4bd4-91ac-29e9c892e1cc" providerId="AD" clId="Web-{991F45AF-0350-D2BE-C870-E94014D28AFD}" dt="2025-04-12T09:50:21.844" v="1620"/>
          <ac:spMkLst>
            <pc:docMk/>
            <pc:sldMk cId="3162858843" sldId="342"/>
            <ac:spMk id="18" creationId="{8FE85892-B9F2-F1CC-1A60-B3702F78B9D5}"/>
          </ac:spMkLst>
        </pc:spChg>
        <pc:spChg chg="del">
          <ac:chgData name="Ángel Berreco Kozlan" userId="S::angel.kozlan@udc.es::c546c959-cb1e-4bd4-91ac-29e9c892e1cc" providerId="AD" clId="Web-{991F45AF-0350-D2BE-C870-E94014D28AFD}" dt="2025-04-12T09:50:21.844" v="1619"/>
          <ac:spMkLst>
            <pc:docMk/>
            <pc:sldMk cId="3162858843" sldId="342"/>
            <ac:spMk id="20" creationId="{83874ECA-47BA-10C5-E17A-F0B0BD04931C}"/>
          </ac:spMkLst>
        </pc:spChg>
        <pc:spChg chg="del">
          <ac:chgData name="Ángel Berreco Kozlan" userId="S::angel.kozlan@udc.es::c546c959-cb1e-4bd4-91ac-29e9c892e1cc" providerId="AD" clId="Web-{991F45AF-0350-D2BE-C870-E94014D28AFD}" dt="2025-04-12T09:50:21.844" v="1618"/>
          <ac:spMkLst>
            <pc:docMk/>
            <pc:sldMk cId="3162858843" sldId="342"/>
            <ac:spMk id="21" creationId="{D7EE790D-A794-FBE8-6D93-C61C57583B25}"/>
          </ac:spMkLst>
        </pc:spChg>
        <pc:spChg chg="add del mod">
          <ac:chgData name="Ángel Berreco Kozlan" userId="S::angel.kozlan@udc.es::c546c959-cb1e-4bd4-91ac-29e9c892e1cc" providerId="AD" clId="Web-{991F45AF-0350-D2BE-C870-E94014D28AFD}" dt="2025-04-12T10:02:37.759" v="1948"/>
          <ac:spMkLst>
            <pc:docMk/>
            <pc:sldMk cId="3162858843" sldId="342"/>
            <ac:spMk id="22" creationId="{E2F2214F-9DF6-1100-3D65-BF991E8D575C}"/>
          </ac:spMkLst>
        </pc:spChg>
        <pc:spChg chg="add mod">
          <ac:chgData name="Ángel Berreco Kozlan" userId="S::angel.kozlan@udc.es::c546c959-cb1e-4bd4-91ac-29e9c892e1cc" providerId="AD" clId="Web-{991F45AF-0350-D2BE-C870-E94014D28AFD}" dt="2025-04-12T10:05:15.998" v="2021" actId="20577"/>
          <ac:spMkLst>
            <pc:docMk/>
            <pc:sldMk cId="3162858843" sldId="342"/>
            <ac:spMk id="24" creationId="{F95FEB96-728C-3280-D292-54DAA279D0DC}"/>
          </ac:spMkLst>
        </pc:spChg>
        <pc:spChg chg="add mod">
          <ac:chgData name="Ángel Berreco Kozlan" userId="S::angel.kozlan@udc.es::c546c959-cb1e-4bd4-91ac-29e9c892e1cc" providerId="AD" clId="Web-{991F45AF-0350-D2BE-C870-E94014D28AFD}" dt="2025-04-12T10:06:48.500" v="2097" actId="20577"/>
          <ac:spMkLst>
            <pc:docMk/>
            <pc:sldMk cId="3162858843" sldId="342"/>
            <ac:spMk id="26" creationId="{3BE9C425-EF7B-E1FB-9802-A16E7C65A111}"/>
          </ac:spMkLst>
        </pc:spChg>
        <pc:spChg chg="add mod">
          <ac:chgData name="Ángel Berreco Kozlan" userId="S::angel.kozlan@udc.es::c546c959-cb1e-4bd4-91ac-29e9c892e1cc" providerId="AD" clId="Web-{991F45AF-0350-D2BE-C870-E94014D28AFD}" dt="2025-04-12T10:07:43.736" v="2119" actId="20577"/>
          <ac:spMkLst>
            <pc:docMk/>
            <pc:sldMk cId="3162858843" sldId="342"/>
            <ac:spMk id="28" creationId="{564EDC1E-92E7-7539-DF67-CE431F20EE94}"/>
          </ac:spMkLst>
        </pc:spChg>
      </pc:sldChg>
      <pc:sldChg chg="addSp delSp modSp add ord replId">
        <pc:chgData name="Ángel Berreco Kozlan" userId="S::angel.kozlan@udc.es::c546c959-cb1e-4bd4-91ac-29e9c892e1cc" providerId="AD" clId="Web-{991F45AF-0350-D2BE-C870-E94014D28AFD}" dt="2025-04-12T10:04:09.277" v="1978" actId="1076"/>
        <pc:sldMkLst>
          <pc:docMk/>
          <pc:sldMk cId="2578149956" sldId="343"/>
        </pc:sldMkLst>
        <pc:spChg chg="mod">
          <ac:chgData name="Ángel Berreco Kozlan" userId="S::angel.kozlan@udc.es::c546c959-cb1e-4bd4-91ac-29e9c892e1cc" providerId="AD" clId="Web-{991F45AF-0350-D2BE-C870-E94014D28AFD}" dt="2025-04-12T10:04:09.277" v="1978" actId="1076"/>
          <ac:spMkLst>
            <pc:docMk/>
            <pc:sldMk cId="2578149956" sldId="343"/>
            <ac:spMk id="2" creationId="{21C7A42B-1877-FA20-AA22-54084E2FDFC3}"/>
          </ac:spMkLst>
        </pc:spChg>
        <pc:spChg chg="add mod">
          <ac:chgData name="Ángel Berreco Kozlan" userId="S::angel.kozlan@udc.es::c546c959-cb1e-4bd4-91ac-29e9c892e1cc" providerId="AD" clId="Web-{991F45AF-0350-D2BE-C870-E94014D28AFD}" dt="2025-04-12T10:04:05.027" v="1977" actId="1076"/>
          <ac:spMkLst>
            <pc:docMk/>
            <pc:sldMk cId="2578149956" sldId="343"/>
            <ac:spMk id="4" creationId="{5A0487AF-91CD-9DA0-80BC-20E3495C3BDB}"/>
          </ac:spMkLst>
        </pc:spChg>
        <pc:spChg chg="add mod">
          <ac:chgData name="Ángel Berreco Kozlan" userId="S::angel.kozlan@udc.es::c546c959-cb1e-4bd4-91ac-29e9c892e1cc" providerId="AD" clId="Web-{991F45AF-0350-D2BE-C870-E94014D28AFD}" dt="2025-04-12T10:04:01.464" v="1976" actId="1076"/>
          <ac:spMkLst>
            <pc:docMk/>
            <pc:sldMk cId="2578149956" sldId="343"/>
            <ac:spMk id="6" creationId="{1E9C91F7-7E10-1773-CD92-150FF9FFBE9F}"/>
          </ac:spMkLst>
        </pc:spChg>
        <pc:spChg chg="del">
          <ac:chgData name="Ángel Berreco Kozlan" userId="S::angel.kozlan@udc.es::c546c959-cb1e-4bd4-91ac-29e9c892e1cc" providerId="AD" clId="Web-{991F45AF-0350-D2BE-C870-E94014D28AFD}" dt="2025-04-12T09:59:04.596" v="1790"/>
          <ac:spMkLst>
            <pc:docMk/>
            <pc:sldMk cId="2578149956" sldId="343"/>
            <ac:spMk id="22" creationId="{AF919033-53E0-7513-E703-9255AF267D23}"/>
          </ac:spMkLst>
        </pc:spChg>
      </pc:sldChg>
      <pc:sldChg chg="modSp add del replId">
        <pc:chgData name="Ángel Berreco Kozlan" userId="S::angel.kozlan@udc.es::c546c959-cb1e-4bd4-91ac-29e9c892e1cc" providerId="AD" clId="Web-{991F45AF-0350-D2BE-C870-E94014D28AFD}" dt="2025-04-12T10:07:49.221" v="2120"/>
        <pc:sldMkLst>
          <pc:docMk/>
          <pc:sldMk cId="760663506" sldId="344"/>
        </pc:sldMkLst>
        <pc:spChg chg="mod">
          <ac:chgData name="Ángel Berreco Kozlan" userId="S::angel.kozlan@udc.es::c546c959-cb1e-4bd4-91ac-29e9c892e1cc" providerId="AD" clId="Web-{991F45AF-0350-D2BE-C870-E94014D28AFD}" dt="2025-04-12T10:07:17.923" v="2104" actId="20577"/>
          <ac:spMkLst>
            <pc:docMk/>
            <pc:sldMk cId="760663506" sldId="344"/>
            <ac:spMk id="2" creationId="{BC02E19D-E76B-D72B-E721-5EF4D7805EB7}"/>
          </ac:spMkLst>
        </pc:spChg>
      </pc:sldChg>
      <pc:sldChg chg="modSp add replId">
        <pc:chgData name="Ángel Berreco Kozlan" userId="S::angel.kozlan@udc.es::c546c959-cb1e-4bd4-91ac-29e9c892e1cc" providerId="AD" clId="Web-{991F45AF-0350-D2BE-C870-E94014D28AFD}" dt="2025-04-12T10:10:18.350" v="2349" actId="20577"/>
        <pc:sldMkLst>
          <pc:docMk/>
          <pc:sldMk cId="2930304782" sldId="344"/>
        </pc:sldMkLst>
        <pc:spChg chg="mod">
          <ac:chgData name="Ángel Berreco Kozlan" userId="S::angel.kozlan@udc.es::c546c959-cb1e-4bd4-91ac-29e9c892e1cc" providerId="AD" clId="Web-{991F45AF-0350-D2BE-C870-E94014D28AFD}" dt="2025-04-12T10:08:16.050" v="2147" actId="20577"/>
          <ac:spMkLst>
            <pc:docMk/>
            <pc:sldMk cId="2930304782" sldId="344"/>
            <ac:spMk id="24" creationId="{C5FEE795-3B4B-5FE5-EAD9-3DA852895990}"/>
          </ac:spMkLst>
        </pc:spChg>
        <pc:spChg chg="mod">
          <ac:chgData name="Ángel Berreco Kozlan" userId="S::angel.kozlan@udc.es::c546c959-cb1e-4bd4-91ac-29e9c892e1cc" providerId="AD" clId="Web-{991F45AF-0350-D2BE-C870-E94014D28AFD}" dt="2025-04-12T10:10:18.350" v="2349" actId="20577"/>
          <ac:spMkLst>
            <pc:docMk/>
            <pc:sldMk cId="2930304782" sldId="344"/>
            <ac:spMk id="26" creationId="{EED9BF80-A134-7345-A898-97784A3E7C48}"/>
          </ac:spMkLst>
        </pc:spChg>
        <pc:spChg chg="mod">
          <ac:chgData name="Ángel Berreco Kozlan" userId="S::angel.kozlan@udc.es::c546c959-cb1e-4bd4-91ac-29e9c892e1cc" providerId="AD" clId="Web-{991F45AF-0350-D2BE-C870-E94014D28AFD}" dt="2025-04-12T10:08:03.018" v="2141" actId="20577"/>
          <ac:spMkLst>
            <pc:docMk/>
            <pc:sldMk cId="2930304782" sldId="344"/>
            <ac:spMk id="28" creationId="{2B30F637-5371-245D-9A35-108B7E88C331}"/>
          </ac:spMkLst>
        </pc:spChg>
      </pc:sldChg>
      <pc:sldChg chg="modSp add replId">
        <pc:chgData name="Ángel Berreco Kozlan" userId="S::angel.kozlan@udc.es::c546c959-cb1e-4bd4-91ac-29e9c892e1cc" providerId="AD" clId="Web-{991F45AF-0350-D2BE-C870-E94014D28AFD}" dt="2025-04-12T10:11:31.275" v="2407" actId="1076"/>
        <pc:sldMkLst>
          <pc:docMk/>
          <pc:sldMk cId="1954893333" sldId="345"/>
        </pc:sldMkLst>
        <pc:spChg chg="mod">
          <ac:chgData name="Ángel Berreco Kozlan" userId="S::angel.kozlan@udc.es::c546c959-cb1e-4bd4-91ac-29e9c892e1cc" providerId="AD" clId="Web-{991F45AF-0350-D2BE-C870-E94014D28AFD}" dt="2025-04-12T10:11:27.259" v="2406" actId="1076"/>
          <ac:spMkLst>
            <pc:docMk/>
            <pc:sldMk cId="1954893333" sldId="345"/>
            <ac:spMk id="24" creationId="{86F93EC0-2A45-BEF0-5EDB-B7C75C0FE715}"/>
          </ac:spMkLst>
        </pc:spChg>
        <pc:spChg chg="mod">
          <ac:chgData name="Ángel Berreco Kozlan" userId="S::angel.kozlan@udc.es::c546c959-cb1e-4bd4-91ac-29e9c892e1cc" providerId="AD" clId="Web-{991F45AF-0350-D2BE-C870-E94014D28AFD}" dt="2025-04-12T10:11:22.774" v="2404" actId="1076"/>
          <ac:spMkLst>
            <pc:docMk/>
            <pc:sldMk cId="1954893333" sldId="345"/>
            <ac:spMk id="26" creationId="{B2C5824D-7C96-D9AF-974B-D012F549057E}"/>
          </ac:spMkLst>
        </pc:spChg>
        <pc:spChg chg="mod">
          <ac:chgData name="Ángel Berreco Kozlan" userId="S::angel.kozlan@udc.es::c546c959-cb1e-4bd4-91ac-29e9c892e1cc" providerId="AD" clId="Web-{991F45AF-0350-D2BE-C870-E94014D28AFD}" dt="2025-04-12T10:11:31.275" v="2407" actId="1076"/>
          <ac:spMkLst>
            <pc:docMk/>
            <pc:sldMk cId="1954893333" sldId="345"/>
            <ac:spMk id="28" creationId="{8B8F458E-B7F8-C3F3-A560-885173710D4B}"/>
          </ac:spMkLst>
        </pc:spChg>
      </pc:sldChg>
      <pc:sldChg chg="addSp delSp modSp add replId">
        <pc:chgData name="Ángel Berreco Kozlan" userId="S::angel.kozlan@udc.es::c546c959-cb1e-4bd4-91ac-29e9c892e1cc" providerId="AD" clId="Web-{991F45AF-0350-D2BE-C870-E94014D28AFD}" dt="2025-04-12T10:16:07.252" v="2591" actId="1076"/>
        <pc:sldMkLst>
          <pc:docMk/>
          <pc:sldMk cId="3750728759" sldId="346"/>
        </pc:sldMkLst>
        <pc:spChg chg="mod">
          <ac:chgData name="Ángel Berreco Kozlan" userId="S::angel.kozlan@udc.es::c546c959-cb1e-4bd4-91ac-29e9c892e1cc" providerId="AD" clId="Web-{991F45AF-0350-D2BE-C870-E94014D28AFD}" dt="2025-04-12T10:12:13.745" v="2421" actId="20577"/>
          <ac:spMkLst>
            <pc:docMk/>
            <pc:sldMk cId="3750728759" sldId="346"/>
            <ac:spMk id="2" creationId="{5766BF46-059C-30A9-7404-85FA00ADDEB0}"/>
          </ac:spMkLst>
        </pc:spChg>
        <pc:spChg chg="add mod">
          <ac:chgData name="Ángel Berreco Kozlan" userId="S::angel.kozlan@udc.es::c546c959-cb1e-4bd4-91ac-29e9c892e1cc" providerId="AD" clId="Web-{991F45AF-0350-D2BE-C870-E94014D28AFD}" dt="2025-04-12T10:15:09.203" v="2552" actId="1076"/>
          <ac:spMkLst>
            <pc:docMk/>
            <pc:sldMk cId="3750728759" sldId="346"/>
            <ac:spMk id="4" creationId="{C51FC8EF-8DD9-DDF3-9A77-765B06C5D199}"/>
          </ac:spMkLst>
        </pc:spChg>
        <pc:spChg chg="add del mod">
          <ac:chgData name="Ángel Berreco Kozlan" userId="S::angel.kozlan@udc.es::c546c959-cb1e-4bd4-91ac-29e9c892e1cc" providerId="AD" clId="Web-{991F45AF-0350-D2BE-C870-E94014D28AFD}" dt="2025-04-12T10:13:49.513" v="2485"/>
          <ac:spMkLst>
            <pc:docMk/>
            <pc:sldMk cId="3750728759" sldId="346"/>
            <ac:spMk id="5" creationId="{E97C6245-75FA-8101-CE93-0D77E3D23A40}"/>
          </ac:spMkLst>
        </pc:spChg>
        <pc:spChg chg="add mod">
          <ac:chgData name="Ángel Berreco Kozlan" userId="S::angel.kozlan@udc.es::c546c959-cb1e-4bd4-91ac-29e9c892e1cc" providerId="AD" clId="Web-{991F45AF-0350-D2BE-C870-E94014D28AFD}" dt="2025-04-12T10:15:05.843" v="2551" actId="1076"/>
          <ac:spMkLst>
            <pc:docMk/>
            <pc:sldMk cId="3750728759" sldId="346"/>
            <ac:spMk id="7" creationId="{A095DB56-DC9A-A5EC-4013-1A71D14BDCE4}"/>
          </ac:spMkLst>
        </pc:spChg>
        <pc:spChg chg="add mod">
          <ac:chgData name="Ángel Berreco Kozlan" userId="S::angel.kozlan@udc.es::c546c959-cb1e-4bd4-91ac-29e9c892e1cc" providerId="AD" clId="Web-{991F45AF-0350-D2BE-C870-E94014D28AFD}" dt="2025-04-12T10:16:07.252" v="2591" actId="1076"/>
          <ac:spMkLst>
            <pc:docMk/>
            <pc:sldMk cId="3750728759" sldId="346"/>
            <ac:spMk id="8" creationId="{9E1D9171-621D-1B1B-1D4F-0A07E2EEF069}"/>
          </ac:spMkLst>
        </pc:spChg>
        <pc:spChg chg="add mod">
          <ac:chgData name="Ángel Berreco Kozlan" userId="S::angel.kozlan@udc.es::c546c959-cb1e-4bd4-91ac-29e9c892e1cc" providerId="AD" clId="Web-{991F45AF-0350-D2BE-C870-E94014D28AFD}" dt="2025-04-12T10:15:43.595" v="2590" actId="20577"/>
          <ac:spMkLst>
            <pc:docMk/>
            <pc:sldMk cId="3750728759" sldId="346"/>
            <ac:spMk id="9" creationId="{4A9A9BBF-3181-97BC-93F3-5D7E8144B4F9}"/>
          </ac:spMkLst>
        </pc:spChg>
        <pc:spChg chg="mod">
          <ac:chgData name="Ángel Berreco Kozlan" userId="S::angel.kozlan@udc.es::c546c959-cb1e-4bd4-91ac-29e9c892e1cc" providerId="AD" clId="Web-{991F45AF-0350-D2BE-C870-E94014D28AFD}" dt="2025-04-12T10:13:02.449" v="2457" actId="14100"/>
          <ac:spMkLst>
            <pc:docMk/>
            <pc:sldMk cId="3750728759" sldId="346"/>
            <ac:spMk id="24" creationId="{2138C334-5349-2432-B197-4E4601B16D10}"/>
          </ac:spMkLst>
        </pc:spChg>
        <pc:spChg chg="del mod">
          <ac:chgData name="Ángel Berreco Kozlan" userId="S::angel.kozlan@udc.es::c546c959-cb1e-4bd4-91ac-29e9c892e1cc" providerId="AD" clId="Web-{991F45AF-0350-D2BE-C870-E94014D28AFD}" dt="2025-04-12T10:13:15.293" v="2461"/>
          <ac:spMkLst>
            <pc:docMk/>
            <pc:sldMk cId="3750728759" sldId="346"/>
            <ac:spMk id="26" creationId="{B5C4F406-5AEF-F858-940B-5C7A843D876B}"/>
          </ac:spMkLst>
        </pc:spChg>
        <pc:spChg chg="mod">
          <ac:chgData name="Ángel Berreco Kozlan" userId="S::angel.kozlan@udc.es::c546c959-cb1e-4bd4-91ac-29e9c892e1cc" providerId="AD" clId="Web-{991F45AF-0350-D2BE-C870-E94014D28AFD}" dt="2025-04-12T10:12:28.386" v="2450" actId="20577"/>
          <ac:spMkLst>
            <pc:docMk/>
            <pc:sldMk cId="3750728759" sldId="346"/>
            <ac:spMk id="28" creationId="{6399C452-AE8F-4553-F8FB-E3ED8FAEC079}"/>
          </ac:spMkLst>
        </pc:spChg>
      </pc:sldChg>
      <pc:sldChg chg="delSp modSp add replId">
        <pc:chgData name="Ángel Berreco Kozlan" userId="S::angel.kozlan@udc.es::c546c959-cb1e-4bd4-91ac-29e9c892e1cc" providerId="AD" clId="Web-{991F45AF-0350-D2BE-C870-E94014D28AFD}" dt="2025-04-12T10:19:31.664" v="2715" actId="14100"/>
        <pc:sldMkLst>
          <pc:docMk/>
          <pc:sldMk cId="3116033962" sldId="347"/>
        </pc:sldMkLst>
        <pc:spChg chg="mod">
          <ac:chgData name="Ángel Berreco Kozlan" userId="S::angel.kozlan@udc.es::c546c959-cb1e-4bd4-91ac-29e9c892e1cc" providerId="AD" clId="Web-{991F45AF-0350-D2BE-C870-E94014D28AFD}" dt="2025-04-12T10:16:54.222" v="2600" actId="20577"/>
          <ac:spMkLst>
            <pc:docMk/>
            <pc:sldMk cId="3116033962" sldId="347"/>
            <ac:spMk id="2" creationId="{7040CB1E-2D05-E3EE-3670-9DFA4026377D}"/>
          </ac:spMkLst>
        </pc:spChg>
        <pc:spChg chg="del">
          <ac:chgData name="Ángel Berreco Kozlan" userId="S::angel.kozlan@udc.es::c546c959-cb1e-4bd4-91ac-29e9c892e1cc" providerId="AD" clId="Web-{991F45AF-0350-D2BE-C870-E94014D28AFD}" dt="2025-04-12T10:17:22.738" v="2635"/>
          <ac:spMkLst>
            <pc:docMk/>
            <pc:sldMk cId="3116033962" sldId="347"/>
            <ac:spMk id="4" creationId="{5A411389-CFFC-2EE2-DBDD-47CEAB8BA49D}"/>
          </ac:spMkLst>
        </pc:spChg>
        <pc:spChg chg="mod">
          <ac:chgData name="Ángel Berreco Kozlan" userId="S::angel.kozlan@udc.es::c546c959-cb1e-4bd4-91ac-29e9c892e1cc" providerId="AD" clId="Web-{991F45AF-0350-D2BE-C870-E94014D28AFD}" dt="2025-04-12T10:19:31.664" v="2715" actId="14100"/>
          <ac:spMkLst>
            <pc:docMk/>
            <pc:sldMk cId="3116033962" sldId="347"/>
            <ac:spMk id="7" creationId="{59EFD01B-6406-EE3B-9238-8571249EA89B}"/>
          </ac:spMkLst>
        </pc:spChg>
        <pc:spChg chg="del">
          <ac:chgData name="Ángel Berreco Kozlan" userId="S::angel.kozlan@udc.es::c546c959-cb1e-4bd4-91ac-29e9c892e1cc" providerId="AD" clId="Web-{991F45AF-0350-D2BE-C870-E94014D28AFD}" dt="2025-04-12T10:17:25.082" v="2637"/>
          <ac:spMkLst>
            <pc:docMk/>
            <pc:sldMk cId="3116033962" sldId="347"/>
            <ac:spMk id="8" creationId="{B889F69E-531C-5934-0524-CECEEE3FEDA7}"/>
          </ac:spMkLst>
        </pc:spChg>
        <pc:spChg chg="del">
          <ac:chgData name="Ángel Berreco Kozlan" userId="S::angel.kozlan@udc.es::c546c959-cb1e-4bd4-91ac-29e9c892e1cc" providerId="AD" clId="Web-{991F45AF-0350-D2BE-C870-E94014D28AFD}" dt="2025-04-12T10:17:24.801" v="2636"/>
          <ac:spMkLst>
            <pc:docMk/>
            <pc:sldMk cId="3116033962" sldId="347"/>
            <ac:spMk id="9" creationId="{CD582DCE-FECB-6E88-6379-4D0BA28FEC62}"/>
          </ac:spMkLst>
        </pc:spChg>
        <pc:spChg chg="mod">
          <ac:chgData name="Ángel Berreco Kozlan" userId="S::angel.kozlan@udc.es::c546c959-cb1e-4bd4-91ac-29e9c892e1cc" providerId="AD" clId="Web-{991F45AF-0350-D2BE-C870-E94014D28AFD}" dt="2025-04-12T10:18:31.303" v="2669" actId="20577"/>
          <ac:spMkLst>
            <pc:docMk/>
            <pc:sldMk cId="3116033962" sldId="347"/>
            <ac:spMk id="24" creationId="{78ED3AD3-6D49-9649-DF6E-E2C2BCF18B79}"/>
          </ac:spMkLst>
        </pc:spChg>
        <pc:spChg chg="mod">
          <ac:chgData name="Ángel Berreco Kozlan" userId="S::angel.kozlan@udc.es::c546c959-cb1e-4bd4-91ac-29e9c892e1cc" providerId="AD" clId="Web-{991F45AF-0350-D2BE-C870-E94014D28AFD}" dt="2025-04-12T10:17:19.551" v="2634" actId="20577"/>
          <ac:spMkLst>
            <pc:docMk/>
            <pc:sldMk cId="3116033962" sldId="347"/>
            <ac:spMk id="28" creationId="{E4A2F955-4505-308D-8ADF-1ECD473E52E0}"/>
          </ac:spMkLst>
        </pc:spChg>
      </pc:sldChg>
      <pc:sldChg chg="addSp delSp modSp add replId">
        <pc:chgData name="Ángel Berreco Kozlan" userId="S::angel.kozlan@udc.es::c546c959-cb1e-4bd4-91ac-29e9c892e1cc" providerId="AD" clId="Web-{991F45AF-0350-D2BE-C870-E94014D28AFD}" dt="2025-04-12T10:26:07.113" v="2914" actId="1076"/>
        <pc:sldMkLst>
          <pc:docMk/>
          <pc:sldMk cId="2258809262" sldId="348"/>
        </pc:sldMkLst>
        <pc:spChg chg="mod">
          <ac:chgData name="Ángel Berreco Kozlan" userId="S::angel.kozlan@udc.es::c546c959-cb1e-4bd4-91ac-29e9c892e1cc" providerId="AD" clId="Web-{991F45AF-0350-D2BE-C870-E94014D28AFD}" dt="2025-04-12T10:20:55.104" v="2741" actId="20577"/>
          <ac:spMkLst>
            <pc:docMk/>
            <pc:sldMk cId="2258809262" sldId="348"/>
            <ac:spMk id="2" creationId="{CE54A639-2047-B094-E504-A46780B476A2}"/>
          </ac:spMkLst>
        </pc:spChg>
        <pc:spChg chg="add del mod">
          <ac:chgData name="Ángel Berreco Kozlan" userId="S::angel.kozlan@udc.es::c546c959-cb1e-4bd4-91ac-29e9c892e1cc" providerId="AD" clId="Web-{991F45AF-0350-D2BE-C870-E94014D28AFD}" dt="2025-04-12T10:21:24.292" v="2750"/>
          <ac:spMkLst>
            <pc:docMk/>
            <pc:sldMk cId="2258809262" sldId="348"/>
            <ac:spMk id="4" creationId="{FD91CB43-0100-A446-D8A0-C217F0E9C143}"/>
          </ac:spMkLst>
        </pc:spChg>
        <pc:spChg chg="add del mod">
          <ac:chgData name="Ángel Berreco Kozlan" userId="S::angel.kozlan@udc.es::c546c959-cb1e-4bd4-91ac-29e9c892e1cc" providerId="AD" clId="Web-{991F45AF-0350-D2BE-C870-E94014D28AFD}" dt="2025-04-12T10:21:43.152" v="2756"/>
          <ac:spMkLst>
            <pc:docMk/>
            <pc:sldMk cId="2258809262" sldId="348"/>
            <ac:spMk id="6" creationId="{EFBCCBA7-42DB-60D9-BD2E-20E05CFA7A99}"/>
          </ac:spMkLst>
        </pc:spChg>
        <pc:spChg chg="add mod">
          <ac:chgData name="Ángel Berreco Kozlan" userId="S::angel.kozlan@udc.es::c546c959-cb1e-4bd4-91ac-29e9c892e1cc" providerId="AD" clId="Web-{991F45AF-0350-D2BE-C870-E94014D28AFD}" dt="2025-04-12T10:24:06.563" v="2800" actId="1076"/>
          <ac:spMkLst>
            <pc:docMk/>
            <pc:sldMk cId="2258809262" sldId="348"/>
            <ac:spMk id="8" creationId="{42847795-8DF4-B5F8-ABC7-16A3308608D5}"/>
          </ac:spMkLst>
        </pc:spChg>
        <pc:spChg chg="add mod">
          <ac:chgData name="Ángel Berreco Kozlan" userId="S::angel.kozlan@udc.es::c546c959-cb1e-4bd4-91ac-29e9c892e1cc" providerId="AD" clId="Web-{991F45AF-0350-D2BE-C870-E94014D28AFD}" dt="2025-04-12T10:26:07.113" v="2914" actId="1076"/>
          <ac:spMkLst>
            <pc:docMk/>
            <pc:sldMk cId="2258809262" sldId="348"/>
            <ac:spMk id="12" creationId="{16C896D1-7BCD-E1D5-AE19-17C99CD7ABC5}"/>
          </ac:spMkLst>
        </pc:spChg>
        <pc:spChg chg="mod">
          <ac:chgData name="Ángel Berreco Kozlan" userId="S::angel.kozlan@udc.es::c546c959-cb1e-4bd4-91ac-29e9c892e1cc" providerId="AD" clId="Web-{991F45AF-0350-D2BE-C870-E94014D28AFD}" dt="2025-04-12T10:24:11.297" v="2801" actId="14100"/>
          <ac:spMkLst>
            <pc:docMk/>
            <pc:sldMk cId="2258809262" sldId="348"/>
            <ac:spMk id="24" creationId="{26A4A113-CA4A-7734-C871-F77ED20D3E46}"/>
          </ac:spMkLst>
        </pc:spChg>
      </pc:sldChg>
      <pc:sldChg chg="modSp add replId">
        <pc:chgData name="Ángel Berreco Kozlan" userId="S::angel.kozlan@udc.es::c546c959-cb1e-4bd4-91ac-29e9c892e1cc" providerId="AD" clId="Web-{991F45AF-0350-D2BE-C870-E94014D28AFD}" dt="2025-04-12T10:30:56.271" v="3107" actId="20577"/>
        <pc:sldMkLst>
          <pc:docMk/>
          <pc:sldMk cId="2715962444" sldId="349"/>
        </pc:sldMkLst>
        <pc:spChg chg="mod">
          <ac:chgData name="Ángel Berreco Kozlan" userId="S::angel.kozlan@udc.es::c546c959-cb1e-4bd4-91ac-29e9c892e1cc" providerId="AD" clId="Web-{991F45AF-0350-D2BE-C870-E94014D28AFD}" dt="2025-04-12T10:26:31.520" v="2918" actId="20577"/>
          <ac:spMkLst>
            <pc:docMk/>
            <pc:sldMk cId="2715962444" sldId="349"/>
            <ac:spMk id="2" creationId="{AD79EEB5-00CA-2CA0-8DCC-BD35665AA4B1}"/>
          </ac:spMkLst>
        </pc:spChg>
        <pc:spChg chg="mod">
          <ac:chgData name="Ángel Berreco Kozlan" userId="S::angel.kozlan@udc.es::c546c959-cb1e-4bd4-91ac-29e9c892e1cc" providerId="AD" clId="Web-{991F45AF-0350-D2BE-C870-E94014D28AFD}" dt="2025-04-12T10:26:51.458" v="2926" actId="20577"/>
          <ac:spMkLst>
            <pc:docMk/>
            <pc:sldMk cId="2715962444" sldId="349"/>
            <ac:spMk id="8" creationId="{B9609124-96BE-FEAA-EE6F-B8968267E4D6}"/>
          </ac:spMkLst>
        </pc:spChg>
        <pc:spChg chg="mod">
          <ac:chgData name="Ángel Berreco Kozlan" userId="S::angel.kozlan@udc.es::c546c959-cb1e-4bd4-91ac-29e9c892e1cc" providerId="AD" clId="Web-{991F45AF-0350-D2BE-C870-E94014D28AFD}" dt="2025-04-12T10:29:16.315" v="3058" actId="1076"/>
          <ac:spMkLst>
            <pc:docMk/>
            <pc:sldMk cId="2715962444" sldId="349"/>
            <ac:spMk id="12" creationId="{39915283-3209-BB61-A477-801D48D180DB}"/>
          </ac:spMkLst>
        </pc:spChg>
        <pc:spChg chg="mod">
          <ac:chgData name="Ángel Berreco Kozlan" userId="S::angel.kozlan@udc.es::c546c959-cb1e-4bd4-91ac-29e9c892e1cc" providerId="AD" clId="Web-{991F45AF-0350-D2BE-C870-E94014D28AFD}" dt="2025-04-12T10:30:56.271" v="3107" actId="20577"/>
          <ac:spMkLst>
            <pc:docMk/>
            <pc:sldMk cId="2715962444" sldId="349"/>
            <ac:spMk id="24" creationId="{F12695A3-504D-58D5-528C-E85DE1C5CC59}"/>
          </ac:spMkLst>
        </pc:spChg>
      </pc:sldChg>
      <pc:sldChg chg="modSp add replId">
        <pc:chgData name="Ángel Berreco Kozlan" userId="S::angel.kozlan@udc.es::c546c959-cb1e-4bd4-91ac-29e9c892e1cc" providerId="AD" clId="Web-{991F45AF-0350-D2BE-C870-E94014D28AFD}" dt="2025-04-12T10:33:11.697" v="3219" actId="20577"/>
        <pc:sldMkLst>
          <pc:docMk/>
          <pc:sldMk cId="3533748295" sldId="350"/>
        </pc:sldMkLst>
        <pc:spChg chg="mod">
          <ac:chgData name="Ángel Berreco Kozlan" userId="S::angel.kozlan@udc.es::c546c959-cb1e-4bd4-91ac-29e9c892e1cc" providerId="AD" clId="Web-{991F45AF-0350-D2BE-C870-E94014D28AFD}" dt="2025-04-12T10:29:50.207" v="3071" actId="20577"/>
          <ac:spMkLst>
            <pc:docMk/>
            <pc:sldMk cId="3533748295" sldId="350"/>
            <ac:spMk id="2" creationId="{931A090E-468B-FF79-3ABC-48E326827706}"/>
          </ac:spMkLst>
        </pc:spChg>
        <pc:spChg chg="mod">
          <ac:chgData name="Ángel Berreco Kozlan" userId="S::angel.kozlan@udc.es::c546c959-cb1e-4bd4-91ac-29e9c892e1cc" providerId="AD" clId="Web-{991F45AF-0350-D2BE-C870-E94014D28AFD}" dt="2025-04-12T10:30:01.301" v="3086" actId="20577"/>
          <ac:spMkLst>
            <pc:docMk/>
            <pc:sldMk cId="3533748295" sldId="350"/>
            <ac:spMk id="8" creationId="{B2AB4A53-1135-C862-F622-E12391DDFEC9}"/>
          </ac:spMkLst>
        </pc:spChg>
        <pc:spChg chg="mod">
          <ac:chgData name="Ángel Berreco Kozlan" userId="S::angel.kozlan@udc.es::c546c959-cb1e-4bd4-91ac-29e9c892e1cc" providerId="AD" clId="Web-{991F45AF-0350-D2BE-C870-E94014D28AFD}" dt="2025-04-12T10:33:11.697" v="3219" actId="20577"/>
          <ac:spMkLst>
            <pc:docMk/>
            <pc:sldMk cId="3533748295" sldId="350"/>
            <ac:spMk id="12" creationId="{7F6F77A6-690A-ABF8-1C5C-40D0B18E5369}"/>
          </ac:spMkLst>
        </pc:spChg>
        <pc:spChg chg="mod">
          <ac:chgData name="Ángel Berreco Kozlan" userId="S::angel.kozlan@udc.es::c546c959-cb1e-4bd4-91ac-29e9c892e1cc" providerId="AD" clId="Web-{991F45AF-0350-D2BE-C870-E94014D28AFD}" dt="2025-04-12T10:31:02.803" v="3109" actId="20577"/>
          <ac:spMkLst>
            <pc:docMk/>
            <pc:sldMk cId="3533748295" sldId="350"/>
            <ac:spMk id="24" creationId="{B2CA7CBD-546C-E03D-B6E1-C520F3DE92FB}"/>
          </ac:spMkLst>
        </pc:spChg>
      </pc:sldChg>
      <pc:sldChg chg="modSp add replId">
        <pc:chgData name="Ángel Berreco Kozlan" userId="S::angel.kozlan@udc.es::c546c959-cb1e-4bd4-91ac-29e9c892e1cc" providerId="AD" clId="Web-{991F45AF-0350-D2BE-C870-E94014D28AFD}" dt="2025-04-12T10:35:35.561" v="3355" actId="20577"/>
        <pc:sldMkLst>
          <pc:docMk/>
          <pc:sldMk cId="992261845" sldId="351"/>
        </pc:sldMkLst>
        <pc:spChg chg="mod">
          <ac:chgData name="Ángel Berreco Kozlan" userId="S::angel.kozlan@udc.es::c546c959-cb1e-4bd4-91ac-29e9c892e1cc" providerId="AD" clId="Web-{991F45AF-0350-D2BE-C870-E94014D28AFD}" dt="2025-04-12T10:33:29.885" v="3228" actId="20577"/>
          <ac:spMkLst>
            <pc:docMk/>
            <pc:sldMk cId="992261845" sldId="351"/>
            <ac:spMk id="2" creationId="{4E1F08EF-85CC-EBA9-0C1F-70D7E784F6B9}"/>
          </ac:spMkLst>
        </pc:spChg>
        <pc:spChg chg="mod">
          <ac:chgData name="Ángel Berreco Kozlan" userId="S::angel.kozlan@udc.es::c546c959-cb1e-4bd4-91ac-29e9c892e1cc" providerId="AD" clId="Web-{991F45AF-0350-D2BE-C870-E94014D28AFD}" dt="2025-04-12T10:33:37.354" v="3242" actId="20577"/>
          <ac:spMkLst>
            <pc:docMk/>
            <pc:sldMk cId="992261845" sldId="351"/>
            <ac:spMk id="8" creationId="{9C94BE58-FD7F-177B-8289-E46D9A8E6EBA}"/>
          </ac:spMkLst>
        </pc:spChg>
        <pc:spChg chg="mod">
          <ac:chgData name="Ángel Berreco Kozlan" userId="S::angel.kozlan@udc.es::c546c959-cb1e-4bd4-91ac-29e9c892e1cc" providerId="AD" clId="Web-{991F45AF-0350-D2BE-C870-E94014D28AFD}" dt="2025-04-12T10:35:35.561" v="3355" actId="20577"/>
          <ac:spMkLst>
            <pc:docMk/>
            <pc:sldMk cId="992261845" sldId="351"/>
            <ac:spMk id="12" creationId="{8D446565-2E65-3F47-6F3D-3392A5EB30D6}"/>
          </ac:spMkLst>
        </pc:spChg>
        <pc:spChg chg="mod">
          <ac:chgData name="Ángel Berreco Kozlan" userId="S::angel.kozlan@udc.es::c546c959-cb1e-4bd4-91ac-29e9c892e1cc" providerId="AD" clId="Web-{991F45AF-0350-D2BE-C870-E94014D28AFD}" dt="2025-04-12T10:34:07.558" v="3255" actId="20577"/>
          <ac:spMkLst>
            <pc:docMk/>
            <pc:sldMk cId="992261845" sldId="351"/>
            <ac:spMk id="24" creationId="{186D10B7-3550-2717-B9A3-2E526779DC53}"/>
          </ac:spMkLst>
        </pc:spChg>
      </pc:sldChg>
      <pc:sldChg chg="addSp delSp modSp add replId">
        <pc:chgData name="Ángel Berreco Kozlan" userId="S::angel.kozlan@udc.es::c546c959-cb1e-4bd4-91ac-29e9c892e1cc" providerId="AD" clId="Web-{991F45AF-0350-D2BE-C870-E94014D28AFD}" dt="2025-04-12T10:38:59.693" v="3489" actId="20577"/>
        <pc:sldMkLst>
          <pc:docMk/>
          <pc:sldMk cId="1076495716" sldId="352"/>
        </pc:sldMkLst>
        <pc:spChg chg="mod">
          <ac:chgData name="Ángel Berreco Kozlan" userId="S::angel.kozlan@udc.es::c546c959-cb1e-4bd4-91ac-29e9c892e1cc" providerId="AD" clId="Web-{991F45AF-0350-D2BE-C870-E94014D28AFD}" dt="2025-04-12T10:35:56.921" v="3359" actId="20577"/>
          <ac:spMkLst>
            <pc:docMk/>
            <pc:sldMk cId="1076495716" sldId="352"/>
            <ac:spMk id="2" creationId="{A10D28DD-5F68-62DD-5381-D85358252AC7}"/>
          </ac:spMkLst>
        </pc:spChg>
        <pc:spChg chg="add del mod">
          <ac:chgData name="Ángel Berreco Kozlan" userId="S::angel.kozlan@udc.es::c546c959-cb1e-4bd4-91ac-29e9c892e1cc" providerId="AD" clId="Web-{991F45AF-0350-D2BE-C870-E94014D28AFD}" dt="2025-04-12T10:36:44.735" v="3382"/>
          <ac:spMkLst>
            <pc:docMk/>
            <pc:sldMk cId="1076495716" sldId="352"/>
            <ac:spMk id="3" creationId="{1E2576ED-9DCB-D5F4-7897-1FF0DD6D9128}"/>
          </ac:spMkLst>
        </pc:spChg>
        <pc:spChg chg="add del">
          <ac:chgData name="Ángel Berreco Kozlan" userId="S::angel.kozlan@udc.es::c546c959-cb1e-4bd4-91ac-29e9c892e1cc" providerId="AD" clId="Web-{991F45AF-0350-D2BE-C870-E94014D28AFD}" dt="2025-04-12T10:36:51.282" v="3384"/>
          <ac:spMkLst>
            <pc:docMk/>
            <pc:sldMk cId="1076495716" sldId="352"/>
            <ac:spMk id="4" creationId="{531FB703-AECB-9AE3-E9DB-7FA6DB9C00B6}"/>
          </ac:spMkLst>
        </pc:spChg>
        <pc:spChg chg="add mod">
          <ac:chgData name="Ángel Berreco Kozlan" userId="S::angel.kozlan@udc.es::c546c959-cb1e-4bd4-91ac-29e9c892e1cc" providerId="AD" clId="Web-{991F45AF-0350-D2BE-C870-E94014D28AFD}" dt="2025-04-12T10:37:42.925" v="3395" actId="14100"/>
          <ac:spMkLst>
            <pc:docMk/>
            <pc:sldMk cId="1076495716" sldId="352"/>
            <ac:spMk id="5" creationId="{9BA243D3-BC5B-0996-C958-D0CDC79DE83B}"/>
          </ac:spMkLst>
        </pc:spChg>
        <pc:spChg chg="mod">
          <ac:chgData name="Ángel Berreco Kozlan" userId="S::angel.kozlan@udc.es::c546c959-cb1e-4bd4-91ac-29e9c892e1cc" providerId="AD" clId="Web-{991F45AF-0350-D2BE-C870-E94014D28AFD}" dt="2025-04-12T10:36:00.140" v="3362" actId="20577"/>
          <ac:spMkLst>
            <pc:docMk/>
            <pc:sldMk cId="1076495716" sldId="352"/>
            <ac:spMk id="8" creationId="{BF0037B1-32E4-1175-446F-63113E7826D5}"/>
          </ac:spMkLst>
        </pc:spChg>
        <pc:spChg chg="mod">
          <ac:chgData name="Ángel Berreco Kozlan" userId="S::angel.kozlan@udc.es::c546c959-cb1e-4bd4-91ac-29e9c892e1cc" providerId="AD" clId="Web-{991F45AF-0350-D2BE-C870-E94014D28AFD}" dt="2025-04-12T10:38:59.693" v="3489" actId="20577"/>
          <ac:spMkLst>
            <pc:docMk/>
            <pc:sldMk cId="1076495716" sldId="352"/>
            <ac:spMk id="12" creationId="{F7D96F8F-BB91-81BC-07E4-75E1BE8FC475}"/>
          </ac:spMkLst>
        </pc:spChg>
        <pc:spChg chg="mod">
          <ac:chgData name="Ángel Berreco Kozlan" userId="S::angel.kozlan@udc.es::c546c959-cb1e-4bd4-91ac-29e9c892e1cc" providerId="AD" clId="Web-{991F45AF-0350-D2BE-C870-E94014D28AFD}" dt="2025-04-12T10:36:36.438" v="3378" actId="14100"/>
          <ac:spMkLst>
            <pc:docMk/>
            <pc:sldMk cId="1076495716" sldId="352"/>
            <ac:spMk id="24" creationId="{01B3AAD7-9854-8279-48CF-E31137901C01}"/>
          </ac:spMkLst>
        </pc:spChg>
      </pc:sldChg>
      <pc:sldChg chg="addSp modSp add replId">
        <pc:chgData name="Ángel Berreco Kozlan" userId="S::angel.kozlan@udc.es::c546c959-cb1e-4bd4-91ac-29e9c892e1cc" providerId="AD" clId="Web-{991F45AF-0350-D2BE-C870-E94014D28AFD}" dt="2025-04-12T10:42:58.263" v="3727" actId="1076"/>
        <pc:sldMkLst>
          <pc:docMk/>
          <pc:sldMk cId="1176796613" sldId="353"/>
        </pc:sldMkLst>
        <pc:spChg chg="mod">
          <ac:chgData name="Ángel Berreco Kozlan" userId="S::angel.kozlan@udc.es::c546c959-cb1e-4bd4-91ac-29e9c892e1cc" providerId="AD" clId="Web-{991F45AF-0350-D2BE-C870-E94014D28AFD}" dt="2025-04-12T10:39:15.865" v="3500" actId="20577"/>
          <ac:spMkLst>
            <pc:docMk/>
            <pc:sldMk cId="1176796613" sldId="353"/>
            <ac:spMk id="2" creationId="{E0D25B8E-6B0E-9147-9F5B-22C5A9CBF76D}"/>
          </ac:spMkLst>
        </pc:spChg>
        <pc:spChg chg="add mod">
          <ac:chgData name="Ángel Berreco Kozlan" userId="S::angel.kozlan@udc.es::c546c959-cb1e-4bd4-91ac-29e9c892e1cc" providerId="AD" clId="Web-{991F45AF-0350-D2BE-C870-E94014D28AFD}" dt="2025-04-12T10:40:32.321" v="3539" actId="14100"/>
          <ac:spMkLst>
            <pc:docMk/>
            <pc:sldMk cId="1176796613" sldId="353"/>
            <ac:spMk id="3" creationId="{18B3B67B-7401-5237-101E-06F519CD868E}"/>
          </ac:spMkLst>
        </pc:spChg>
        <pc:spChg chg="mod">
          <ac:chgData name="Ángel Berreco Kozlan" userId="S::angel.kozlan@udc.es::c546c959-cb1e-4bd4-91ac-29e9c892e1cc" providerId="AD" clId="Web-{991F45AF-0350-D2BE-C870-E94014D28AFD}" dt="2025-04-12T10:39:34.053" v="3517" actId="20577"/>
          <ac:spMkLst>
            <pc:docMk/>
            <pc:sldMk cId="1176796613" sldId="353"/>
            <ac:spMk id="8" creationId="{690689F2-AD1F-96C9-5595-2BC858819120}"/>
          </ac:spMkLst>
        </pc:spChg>
        <pc:spChg chg="mod">
          <ac:chgData name="Ángel Berreco Kozlan" userId="S::angel.kozlan@udc.es::c546c959-cb1e-4bd4-91ac-29e9c892e1cc" providerId="AD" clId="Web-{991F45AF-0350-D2BE-C870-E94014D28AFD}" dt="2025-04-12T10:42:58.263" v="3727" actId="1076"/>
          <ac:spMkLst>
            <pc:docMk/>
            <pc:sldMk cId="1176796613" sldId="353"/>
            <ac:spMk id="12" creationId="{47028FC7-5F13-BECE-5939-F0A544C570DC}"/>
          </ac:spMkLst>
        </pc:spChg>
        <pc:spChg chg="mod">
          <ac:chgData name="Ángel Berreco Kozlan" userId="S::angel.kozlan@udc.es::c546c959-cb1e-4bd4-91ac-29e9c892e1cc" providerId="AD" clId="Web-{991F45AF-0350-D2BE-C870-E94014D28AFD}" dt="2025-04-12T10:39:57.867" v="3527" actId="14100"/>
          <ac:spMkLst>
            <pc:docMk/>
            <pc:sldMk cId="1176796613" sldId="353"/>
            <ac:spMk id="24" creationId="{FCEDCAC1-D6AB-E075-634A-E5C93D7C6CAC}"/>
          </ac:spMkLst>
        </pc:spChg>
      </pc:sldChg>
      <pc:sldChg chg="modSp add replId">
        <pc:chgData name="Ángel Berreco Kozlan" userId="S::angel.kozlan@udc.es::c546c959-cb1e-4bd4-91ac-29e9c892e1cc" providerId="AD" clId="Web-{991F45AF-0350-D2BE-C870-E94014D28AFD}" dt="2025-04-12T10:45:49.971" v="3759" actId="20577"/>
        <pc:sldMkLst>
          <pc:docMk/>
          <pc:sldMk cId="3396062879" sldId="354"/>
        </pc:sldMkLst>
        <pc:spChg chg="mod">
          <ac:chgData name="Ángel Berreco Kozlan" userId="S::angel.kozlan@udc.es::c546c959-cb1e-4bd4-91ac-29e9c892e1cc" providerId="AD" clId="Web-{991F45AF-0350-D2BE-C870-E94014D28AFD}" dt="2025-04-12T10:45:49.971" v="3759" actId="20577"/>
          <ac:spMkLst>
            <pc:docMk/>
            <pc:sldMk cId="3396062879" sldId="354"/>
            <ac:spMk id="2" creationId="{725F6F8F-B841-C3CE-E249-5067F4F531AC}"/>
          </ac:spMkLst>
        </pc:spChg>
      </pc:sldChg>
      <pc:sldChg chg="delSp modSp add replId">
        <pc:chgData name="Ángel Berreco Kozlan" userId="S::angel.kozlan@udc.es::c546c959-cb1e-4bd4-91ac-29e9c892e1cc" providerId="AD" clId="Web-{991F45AF-0350-D2BE-C870-E94014D28AFD}" dt="2025-04-12T11:07:41.920" v="4422" actId="14100"/>
        <pc:sldMkLst>
          <pc:docMk/>
          <pc:sldMk cId="2208710810" sldId="355"/>
        </pc:sldMkLst>
        <pc:spChg chg="mod">
          <ac:chgData name="Ángel Berreco Kozlan" userId="S::angel.kozlan@udc.es::c546c959-cb1e-4bd4-91ac-29e9c892e1cc" providerId="AD" clId="Web-{991F45AF-0350-D2BE-C870-E94014D28AFD}" dt="2025-04-12T10:48:58.898" v="3849" actId="14100"/>
          <ac:spMkLst>
            <pc:docMk/>
            <pc:sldMk cId="2208710810" sldId="355"/>
            <ac:spMk id="2" creationId="{CFBD3660-8788-FA89-BAF7-52F25076A440}"/>
          </ac:spMkLst>
        </pc:spChg>
        <pc:spChg chg="mod">
          <ac:chgData name="Ángel Berreco Kozlan" userId="S::angel.kozlan@udc.es::c546c959-cb1e-4bd4-91ac-29e9c892e1cc" providerId="AD" clId="Web-{991F45AF-0350-D2BE-C870-E94014D28AFD}" dt="2025-04-12T11:07:41.920" v="4422" actId="14100"/>
          <ac:spMkLst>
            <pc:docMk/>
            <pc:sldMk cId="2208710810" sldId="355"/>
            <ac:spMk id="28" creationId="{D0DDF251-C0DF-8F0C-33DD-8B61566D8120}"/>
          </ac:spMkLst>
        </pc:spChg>
        <pc:spChg chg="del">
          <ac:chgData name="Ángel Berreco Kozlan" userId="S::angel.kozlan@udc.es::c546c959-cb1e-4bd4-91ac-29e9c892e1cc" providerId="AD" clId="Web-{991F45AF-0350-D2BE-C870-E94014D28AFD}" dt="2025-04-12T10:47:13.708" v="3802"/>
          <ac:spMkLst>
            <pc:docMk/>
            <pc:sldMk cId="2208710810" sldId="355"/>
            <ac:spMk id="30" creationId="{E438E663-FDD0-E294-46F8-6B8F28C17D8D}"/>
          </ac:spMkLst>
        </pc:spChg>
        <pc:spChg chg="del">
          <ac:chgData name="Ángel Berreco Kozlan" userId="S::angel.kozlan@udc.es::c546c959-cb1e-4bd4-91ac-29e9c892e1cc" providerId="AD" clId="Web-{991F45AF-0350-D2BE-C870-E94014D28AFD}" dt="2025-04-12T10:47:15.411" v="3805"/>
          <ac:spMkLst>
            <pc:docMk/>
            <pc:sldMk cId="2208710810" sldId="355"/>
            <ac:spMk id="34" creationId="{CEAE14F9-33F9-E428-11BA-959A29140ACD}"/>
          </ac:spMkLst>
        </pc:spChg>
        <pc:spChg chg="del mod">
          <ac:chgData name="Ángel Berreco Kozlan" userId="S::angel.kozlan@udc.es::c546c959-cb1e-4bd4-91ac-29e9c892e1cc" providerId="AD" clId="Web-{991F45AF-0350-D2BE-C870-E94014D28AFD}" dt="2025-04-12T10:47:13.223" v="3801"/>
          <ac:spMkLst>
            <pc:docMk/>
            <pc:sldMk cId="2208710810" sldId="355"/>
            <ac:spMk id="36" creationId="{1C01A78C-3733-E0FE-DD34-563CF361B5E6}"/>
          </ac:spMkLst>
        </pc:spChg>
        <pc:picChg chg="del">
          <ac:chgData name="Ángel Berreco Kozlan" userId="S::angel.kozlan@udc.es::c546c959-cb1e-4bd4-91ac-29e9c892e1cc" providerId="AD" clId="Web-{991F45AF-0350-D2BE-C870-E94014D28AFD}" dt="2025-04-12T10:47:14.848" v="3804"/>
          <ac:picMkLst>
            <pc:docMk/>
            <pc:sldMk cId="2208710810" sldId="355"/>
            <ac:picMk id="26" creationId="{996A9210-8B26-A514-B459-EAAC7DEB09C5}"/>
          </ac:picMkLst>
        </pc:picChg>
        <pc:picChg chg="del">
          <ac:chgData name="Ángel Berreco Kozlan" userId="S::angel.kozlan@udc.es::c546c959-cb1e-4bd4-91ac-29e9c892e1cc" providerId="AD" clId="Web-{991F45AF-0350-D2BE-C870-E94014D28AFD}" dt="2025-04-12T10:47:14.223" v="3803"/>
          <ac:picMkLst>
            <pc:docMk/>
            <pc:sldMk cId="2208710810" sldId="355"/>
            <ac:picMk id="32" creationId="{E2E1808A-E9F4-4C58-0258-295F7C576943}"/>
          </ac:picMkLst>
        </pc:picChg>
      </pc:sldChg>
      <pc:sldChg chg="addSp delSp modSp add replId">
        <pc:chgData name="Ángel Berreco Kozlan" userId="S::angel.kozlan@udc.es::c546c959-cb1e-4bd4-91ac-29e9c892e1cc" providerId="AD" clId="Web-{991F45AF-0350-D2BE-C870-E94014D28AFD}" dt="2025-04-12T10:54:31.752" v="4008" actId="1076"/>
        <pc:sldMkLst>
          <pc:docMk/>
          <pc:sldMk cId="2052963789" sldId="356"/>
        </pc:sldMkLst>
        <pc:spChg chg="mod">
          <ac:chgData name="Ángel Berreco Kozlan" userId="S::angel.kozlan@udc.es::c546c959-cb1e-4bd4-91ac-29e9c892e1cc" providerId="AD" clId="Web-{991F45AF-0350-D2BE-C870-E94014D28AFD}" dt="2025-04-12T10:51:32.309" v="3931" actId="1076"/>
          <ac:spMkLst>
            <pc:docMk/>
            <pc:sldMk cId="2052963789" sldId="356"/>
            <ac:spMk id="2" creationId="{B550F8CD-CEBB-9569-8D75-75A951CF3659}"/>
          </ac:spMkLst>
        </pc:spChg>
        <pc:spChg chg="del">
          <ac:chgData name="Ángel Berreco Kozlan" userId="S::angel.kozlan@udc.es::c546c959-cb1e-4bd4-91ac-29e9c892e1cc" providerId="AD" clId="Web-{991F45AF-0350-D2BE-C870-E94014D28AFD}" dt="2025-04-12T10:50:15.276" v="3862"/>
          <ac:spMkLst>
            <pc:docMk/>
            <pc:sldMk cId="2052963789" sldId="356"/>
            <ac:spMk id="3" creationId="{A9A33274-317F-2E90-D4AB-8C7963370F14}"/>
          </ac:spMkLst>
        </pc:spChg>
        <pc:spChg chg="del">
          <ac:chgData name="Ángel Berreco Kozlan" userId="S::angel.kozlan@udc.es::c546c959-cb1e-4bd4-91ac-29e9c892e1cc" providerId="AD" clId="Web-{991F45AF-0350-D2BE-C870-E94014D28AFD}" dt="2025-04-12T10:50:16.088" v="3863"/>
          <ac:spMkLst>
            <pc:docMk/>
            <pc:sldMk cId="2052963789" sldId="356"/>
            <ac:spMk id="7" creationId="{ECB0DD3D-9992-0493-F21B-754CB981CAED}"/>
          </ac:spMkLst>
        </pc:spChg>
        <pc:spChg chg="del">
          <ac:chgData name="Ángel Berreco Kozlan" userId="S::angel.kozlan@udc.es::c546c959-cb1e-4bd4-91ac-29e9c892e1cc" providerId="AD" clId="Web-{991F45AF-0350-D2BE-C870-E94014D28AFD}" dt="2025-04-12T10:50:15.244" v="3860"/>
          <ac:spMkLst>
            <pc:docMk/>
            <pc:sldMk cId="2052963789" sldId="356"/>
            <ac:spMk id="9" creationId="{6A607124-0A7E-4E32-A2E4-3F4F14E7F522}"/>
          </ac:spMkLst>
        </pc:spChg>
        <pc:spChg chg="del">
          <ac:chgData name="Ángel Berreco Kozlan" userId="S::angel.kozlan@udc.es::c546c959-cb1e-4bd4-91ac-29e9c892e1cc" providerId="AD" clId="Web-{991F45AF-0350-D2BE-C870-E94014D28AFD}" dt="2025-04-12T10:50:20.698" v="3866"/>
          <ac:spMkLst>
            <pc:docMk/>
            <pc:sldMk cId="2052963789" sldId="356"/>
            <ac:spMk id="11" creationId="{FF93076C-71A4-A024-ECCC-48E636AA6015}"/>
          </ac:spMkLst>
        </pc:spChg>
        <pc:spChg chg="add mod">
          <ac:chgData name="Ángel Berreco Kozlan" userId="S::angel.kozlan@udc.es::c546c959-cb1e-4bd4-91ac-29e9c892e1cc" providerId="AD" clId="Web-{991F45AF-0350-D2BE-C870-E94014D28AFD}" dt="2025-04-12T10:54:31.752" v="4008" actId="1076"/>
          <ac:spMkLst>
            <pc:docMk/>
            <pc:sldMk cId="2052963789" sldId="356"/>
            <ac:spMk id="12" creationId="{AEC0A545-5C9C-6509-0B37-5EB94ECF6A1F}"/>
          </ac:spMkLst>
        </pc:spChg>
        <pc:picChg chg="del">
          <ac:chgData name="Ángel Berreco Kozlan" userId="S::angel.kozlan@udc.es::c546c959-cb1e-4bd4-91ac-29e9c892e1cc" providerId="AD" clId="Web-{991F45AF-0350-D2BE-C870-E94014D28AFD}" dt="2025-04-12T10:50:15.244" v="3861"/>
          <ac:picMkLst>
            <pc:docMk/>
            <pc:sldMk cId="2052963789" sldId="356"/>
            <ac:picMk id="4" creationId="{ECE6073D-A7B5-BDCD-7B72-F856A157872F}"/>
          </ac:picMkLst>
        </pc:picChg>
        <pc:picChg chg="del">
          <ac:chgData name="Ángel Berreco Kozlan" userId="S::angel.kozlan@udc.es::c546c959-cb1e-4bd4-91ac-29e9c892e1cc" providerId="AD" clId="Web-{991F45AF-0350-D2BE-C870-E94014D28AFD}" dt="2025-04-12T10:50:15.244" v="3859"/>
          <ac:picMkLst>
            <pc:docMk/>
            <pc:sldMk cId="2052963789" sldId="356"/>
            <ac:picMk id="10" creationId="{31939F85-87B2-7B9F-F485-5220E6F343C8}"/>
          </ac:picMkLst>
        </pc:picChg>
      </pc:sldChg>
      <pc:sldChg chg="modSp add replId">
        <pc:chgData name="Ángel Berreco Kozlan" userId="S::angel.kozlan@udc.es::c546c959-cb1e-4bd4-91ac-29e9c892e1cc" providerId="AD" clId="Web-{991F45AF-0350-D2BE-C870-E94014D28AFD}" dt="2025-04-12T10:57:56.574" v="4079" actId="20577"/>
        <pc:sldMkLst>
          <pc:docMk/>
          <pc:sldMk cId="2983115939" sldId="357"/>
        </pc:sldMkLst>
        <pc:spChg chg="mod">
          <ac:chgData name="Ángel Berreco Kozlan" userId="S::angel.kozlan@udc.es::c546c959-cb1e-4bd4-91ac-29e9c892e1cc" providerId="AD" clId="Web-{991F45AF-0350-D2BE-C870-E94014D28AFD}" dt="2025-04-12T10:57:25.104" v="4063" actId="1076"/>
          <ac:spMkLst>
            <pc:docMk/>
            <pc:sldMk cId="2983115939" sldId="357"/>
            <ac:spMk id="2" creationId="{1F9CF772-BB83-BECF-58DF-0920A9E57045}"/>
          </ac:spMkLst>
        </pc:spChg>
        <pc:spChg chg="mod">
          <ac:chgData name="Ángel Berreco Kozlan" userId="S::angel.kozlan@udc.es::c546c959-cb1e-4bd4-91ac-29e9c892e1cc" providerId="AD" clId="Web-{991F45AF-0350-D2BE-C870-E94014D28AFD}" dt="2025-04-12T10:57:56.574" v="4079" actId="20577"/>
          <ac:spMkLst>
            <pc:docMk/>
            <pc:sldMk cId="2983115939" sldId="357"/>
            <ac:spMk id="28" creationId="{95A58D60-38BE-4127-BA60-7B59A1D59784}"/>
          </ac:spMkLst>
        </pc:spChg>
      </pc:sldChg>
      <pc:sldChg chg="modSp add replId">
        <pc:chgData name="Ángel Berreco Kozlan" userId="S::angel.kozlan@udc.es::c546c959-cb1e-4bd4-91ac-29e9c892e1cc" providerId="AD" clId="Web-{991F45AF-0350-D2BE-C870-E94014D28AFD}" dt="2025-04-12T11:02:36.754" v="4213"/>
        <pc:sldMkLst>
          <pc:docMk/>
          <pc:sldMk cId="3816996981" sldId="358"/>
        </pc:sldMkLst>
        <pc:spChg chg="mod">
          <ac:chgData name="Ángel Berreco Kozlan" userId="S::angel.kozlan@udc.es::c546c959-cb1e-4bd4-91ac-29e9c892e1cc" providerId="AD" clId="Web-{991F45AF-0350-D2BE-C870-E94014D28AFD}" dt="2025-04-12T10:58:49.732" v="4100" actId="20577"/>
          <ac:spMkLst>
            <pc:docMk/>
            <pc:sldMk cId="3816996981" sldId="358"/>
            <ac:spMk id="2" creationId="{80B43678-4402-BF48-74EE-0568B554F734}"/>
          </ac:spMkLst>
        </pc:spChg>
        <pc:spChg chg="mod">
          <ac:chgData name="Ángel Berreco Kozlan" userId="S::angel.kozlan@udc.es::c546c959-cb1e-4bd4-91ac-29e9c892e1cc" providerId="AD" clId="Web-{991F45AF-0350-D2BE-C870-E94014D28AFD}" dt="2025-04-12T11:02:36.754" v="4213"/>
          <ac:spMkLst>
            <pc:docMk/>
            <pc:sldMk cId="3816996981" sldId="358"/>
            <ac:spMk id="12" creationId="{6DE73D84-0F92-E14C-05B5-403A61D15900}"/>
          </ac:spMkLst>
        </pc:spChg>
      </pc:sldChg>
      <pc:sldChg chg="add del replId">
        <pc:chgData name="Ángel Berreco Kozlan" userId="S::angel.kozlan@udc.es::c546c959-cb1e-4bd4-91ac-29e9c892e1cc" providerId="AD" clId="Web-{991F45AF-0350-D2BE-C870-E94014D28AFD}" dt="2025-04-12T11:03:16.927" v="4215"/>
        <pc:sldMkLst>
          <pc:docMk/>
          <pc:sldMk cId="1525014298" sldId="359"/>
        </pc:sldMkLst>
      </pc:sldChg>
      <pc:sldChg chg="addSp modSp add replId">
        <pc:chgData name="Ángel Berreco Kozlan" userId="S::angel.kozlan@udc.es::c546c959-cb1e-4bd4-91ac-29e9c892e1cc" providerId="AD" clId="Web-{991F45AF-0350-D2BE-C870-E94014D28AFD}" dt="2025-04-12T11:07:57.514" v="4424" actId="1076"/>
        <pc:sldMkLst>
          <pc:docMk/>
          <pc:sldMk cId="1553920129" sldId="359"/>
        </pc:sldMkLst>
        <pc:spChg chg="mod">
          <ac:chgData name="Ángel Berreco Kozlan" userId="S::angel.kozlan@udc.es::c546c959-cb1e-4bd4-91ac-29e9c892e1cc" providerId="AD" clId="Web-{991F45AF-0350-D2BE-C870-E94014D28AFD}" dt="2025-04-12T11:03:34.397" v="4245" actId="20577"/>
          <ac:spMkLst>
            <pc:docMk/>
            <pc:sldMk cId="1553920129" sldId="359"/>
            <ac:spMk id="2" creationId="{40123A17-0C2E-177D-9DEA-6654CA29093C}"/>
          </ac:spMkLst>
        </pc:spChg>
        <pc:spChg chg="add mod">
          <ac:chgData name="Ángel Berreco Kozlan" userId="S::angel.kozlan@udc.es::c546c959-cb1e-4bd4-91ac-29e9c892e1cc" providerId="AD" clId="Web-{991F45AF-0350-D2BE-C870-E94014D28AFD}" dt="2025-04-12T11:07:57.514" v="4424" actId="1076"/>
          <ac:spMkLst>
            <pc:docMk/>
            <pc:sldMk cId="1553920129" sldId="359"/>
            <ac:spMk id="5" creationId="{2982EF71-60C0-3CE3-5CD7-2851CB5480D9}"/>
          </ac:spMkLst>
        </pc:spChg>
        <pc:spChg chg="mod">
          <ac:chgData name="Ángel Berreco Kozlan" userId="S::angel.kozlan@udc.es::c546c959-cb1e-4bd4-91ac-29e9c892e1cc" providerId="AD" clId="Web-{991F45AF-0350-D2BE-C870-E94014D28AFD}" dt="2025-04-12T11:07:05.825" v="4415" actId="14100"/>
          <ac:spMkLst>
            <pc:docMk/>
            <pc:sldMk cId="1553920129" sldId="359"/>
            <ac:spMk id="28" creationId="{74D6CF67-4197-43E7-23D9-126555D0B5D5}"/>
          </ac:spMkLst>
        </pc:spChg>
      </pc:sldChg>
      <pc:sldChg chg="modSp add replId">
        <pc:chgData name="Ángel Berreco Kozlan" userId="S::angel.kozlan@udc.es::c546c959-cb1e-4bd4-91ac-29e9c892e1cc" providerId="AD" clId="Web-{991F45AF-0350-D2BE-C870-E94014D28AFD}" dt="2025-04-12T11:12:30.475" v="4546" actId="20577"/>
        <pc:sldMkLst>
          <pc:docMk/>
          <pc:sldMk cId="3231088904" sldId="360"/>
        </pc:sldMkLst>
        <pc:spChg chg="mod">
          <ac:chgData name="Ángel Berreco Kozlan" userId="S::angel.kozlan@udc.es::c546c959-cb1e-4bd4-91ac-29e9c892e1cc" providerId="AD" clId="Web-{991F45AF-0350-D2BE-C870-E94014D28AFD}" dt="2025-04-12T11:09:31.235" v="4441" actId="20577"/>
          <ac:spMkLst>
            <pc:docMk/>
            <pc:sldMk cId="3231088904" sldId="360"/>
            <ac:spMk id="2" creationId="{2737F086-E761-FB79-1261-24A9D0E0B255}"/>
          </ac:spMkLst>
        </pc:spChg>
        <pc:spChg chg="mod">
          <ac:chgData name="Ángel Berreco Kozlan" userId="S::angel.kozlan@udc.es::c546c959-cb1e-4bd4-91ac-29e9c892e1cc" providerId="AD" clId="Web-{991F45AF-0350-D2BE-C870-E94014D28AFD}" dt="2025-04-12T11:12:30.475" v="4546" actId="20577"/>
          <ac:spMkLst>
            <pc:docMk/>
            <pc:sldMk cId="3231088904" sldId="360"/>
            <ac:spMk id="12" creationId="{E04E3B40-9DFE-9F45-3089-374C70DCCF28}"/>
          </ac:spMkLst>
        </pc:spChg>
      </pc:sldChg>
      <pc:sldChg chg="modSp add replId">
        <pc:chgData name="Ángel Berreco Kozlan" userId="S::angel.kozlan@udc.es::c546c959-cb1e-4bd4-91ac-29e9c892e1cc" providerId="AD" clId="Web-{991F45AF-0350-D2BE-C870-E94014D28AFD}" dt="2025-04-12T11:14:44.823" v="4564" actId="14100"/>
        <pc:sldMkLst>
          <pc:docMk/>
          <pc:sldMk cId="3222320156" sldId="361"/>
        </pc:sldMkLst>
        <pc:spChg chg="mod">
          <ac:chgData name="Ángel Berreco Kozlan" userId="S::angel.kozlan@udc.es::c546c959-cb1e-4bd4-91ac-29e9c892e1cc" providerId="AD" clId="Web-{991F45AF-0350-D2BE-C870-E94014D28AFD}" dt="2025-04-12T11:14:44.823" v="4564" actId="14100"/>
          <ac:spMkLst>
            <pc:docMk/>
            <pc:sldMk cId="3222320156" sldId="361"/>
            <ac:spMk id="2" creationId="{4018D63A-4046-BBA9-F261-AF8CB6FBC409}"/>
          </ac:spMkLst>
        </pc:spChg>
      </pc:sldChg>
      <pc:sldChg chg="addSp delSp modSp add del replId">
        <pc:chgData name="Ángel Berreco Kozlan" userId="S::angel.kozlan@udc.es::c546c959-cb1e-4bd4-91ac-29e9c892e1cc" providerId="AD" clId="Web-{991F45AF-0350-D2BE-C870-E94014D28AFD}" dt="2025-04-12T11:18:44.658" v="4639"/>
        <pc:sldMkLst>
          <pc:docMk/>
          <pc:sldMk cId="453409036" sldId="362"/>
        </pc:sldMkLst>
        <pc:spChg chg="mod">
          <ac:chgData name="Ángel Berreco Kozlan" userId="S::angel.kozlan@udc.es::c546c959-cb1e-4bd4-91ac-29e9c892e1cc" providerId="AD" clId="Web-{991F45AF-0350-D2BE-C870-E94014D28AFD}" dt="2025-04-12T11:15:53.763" v="4599" actId="20577"/>
          <ac:spMkLst>
            <pc:docMk/>
            <pc:sldMk cId="453409036" sldId="362"/>
            <ac:spMk id="2" creationId="{3A8C8E92-659C-9431-A05C-50DCAF854B09}"/>
          </ac:spMkLst>
        </pc:spChg>
        <pc:spChg chg="del">
          <ac:chgData name="Ángel Berreco Kozlan" userId="S::angel.kozlan@udc.es::c546c959-cb1e-4bd4-91ac-29e9c892e1cc" providerId="AD" clId="Web-{991F45AF-0350-D2BE-C870-E94014D28AFD}" dt="2025-04-12T11:15:34.965" v="4575"/>
          <ac:spMkLst>
            <pc:docMk/>
            <pc:sldMk cId="453409036" sldId="362"/>
            <ac:spMk id="4" creationId="{F683A91C-A7B0-EFBD-3C7E-6CF13FBBB7AB}"/>
          </ac:spMkLst>
        </pc:spChg>
        <pc:spChg chg="del">
          <ac:chgData name="Ángel Berreco Kozlan" userId="S::angel.kozlan@udc.es::c546c959-cb1e-4bd4-91ac-29e9c892e1cc" providerId="AD" clId="Web-{991F45AF-0350-D2BE-C870-E94014D28AFD}" dt="2025-04-12T11:15:34.903" v="4573"/>
          <ac:spMkLst>
            <pc:docMk/>
            <pc:sldMk cId="453409036" sldId="362"/>
            <ac:spMk id="5" creationId="{08B27CDB-4104-0CA4-486F-38EDB51F0301}"/>
          </ac:spMkLst>
        </pc:spChg>
        <pc:spChg chg="del">
          <ac:chgData name="Ángel Berreco Kozlan" userId="S::angel.kozlan@udc.es::c546c959-cb1e-4bd4-91ac-29e9c892e1cc" providerId="AD" clId="Web-{991F45AF-0350-D2BE-C870-E94014D28AFD}" dt="2025-04-12T11:15:34.934" v="4574"/>
          <ac:spMkLst>
            <pc:docMk/>
            <pc:sldMk cId="453409036" sldId="362"/>
            <ac:spMk id="6" creationId="{8C95891A-4C11-94F2-69CC-20BE21AD6331}"/>
          </ac:spMkLst>
        </pc:spChg>
        <pc:spChg chg="add del mod">
          <ac:chgData name="Ángel Berreco Kozlan" userId="S::angel.kozlan@udc.es::c546c959-cb1e-4bd4-91ac-29e9c892e1cc" providerId="AD" clId="Web-{991F45AF-0350-D2BE-C870-E94014D28AFD}" dt="2025-04-12T11:15:56.388" v="4601"/>
          <ac:spMkLst>
            <pc:docMk/>
            <pc:sldMk cId="453409036" sldId="362"/>
            <ac:spMk id="7" creationId="{871464A4-0848-7638-C2EB-1759B958BB88}"/>
          </ac:spMkLst>
        </pc:spChg>
        <pc:spChg chg="add del mod">
          <ac:chgData name="Ángel Berreco Kozlan" userId="S::angel.kozlan@udc.es::c546c959-cb1e-4bd4-91ac-29e9c892e1cc" providerId="AD" clId="Web-{991F45AF-0350-D2BE-C870-E94014D28AFD}" dt="2025-04-12T11:15:55.372" v="4600"/>
          <ac:spMkLst>
            <pc:docMk/>
            <pc:sldMk cId="453409036" sldId="362"/>
            <ac:spMk id="9" creationId="{1FF90D18-FBE4-4192-D35C-5A74D7566DD5}"/>
          </ac:spMkLst>
        </pc:spChg>
        <pc:spChg chg="add del mod">
          <ac:chgData name="Ángel Berreco Kozlan" userId="S::angel.kozlan@udc.es::c546c959-cb1e-4bd4-91ac-29e9c892e1cc" providerId="AD" clId="Web-{991F45AF-0350-D2BE-C870-E94014D28AFD}" dt="2025-04-12T11:16:47.124" v="4611"/>
          <ac:spMkLst>
            <pc:docMk/>
            <pc:sldMk cId="453409036" sldId="362"/>
            <ac:spMk id="13" creationId="{3E926807-CC12-16B9-647B-B9EADB274CF1}"/>
          </ac:spMkLst>
        </pc:spChg>
        <pc:spChg chg="add del mod">
          <ac:chgData name="Ángel Berreco Kozlan" userId="S::angel.kozlan@udc.es::c546c959-cb1e-4bd4-91ac-29e9c892e1cc" providerId="AD" clId="Web-{991F45AF-0350-D2BE-C870-E94014D28AFD}" dt="2025-04-12T11:16:55.608" v="4612"/>
          <ac:spMkLst>
            <pc:docMk/>
            <pc:sldMk cId="453409036" sldId="362"/>
            <ac:spMk id="15" creationId="{85E37D93-3039-8212-9B9E-654ADC1E806D}"/>
          </ac:spMkLst>
        </pc:spChg>
        <pc:spChg chg="add mod">
          <ac:chgData name="Ángel Berreco Kozlan" userId="S::angel.kozlan@udc.es::c546c959-cb1e-4bd4-91ac-29e9c892e1cc" providerId="AD" clId="Web-{991F45AF-0350-D2BE-C870-E94014D28AFD}" dt="2025-04-12T11:17:08.234" v="4616" actId="20577"/>
          <ac:spMkLst>
            <pc:docMk/>
            <pc:sldMk cId="453409036" sldId="362"/>
            <ac:spMk id="17" creationId="{7666E58C-DDC3-C283-FB98-347998A9D9C7}"/>
          </ac:spMkLst>
        </pc:spChg>
        <pc:spChg chg="del">
          <ac:chgData name="Ángel Berreco Kozlan" userId="S::angel.kozlan@udc.es::c546c959-cb1e-4bd4-91ac-29e9c892e1cc" providerId="AD" clId="Web-{991F45AF-0350-D2BE-C870-E94014D28AFD}" dt="2025-04-12T11:15:34.871" v="4572"/>
          <ac:spMkLst>
            <pc:docMk/>
            <pc:sldMk cId="453409036" sldId="362"/>
            <ac:spMk id="18" creationId="{CED19847-5E22-48FE-AD63-77DE29B78C0B}"/>
          </ac:spMkLst>
        </pc:spChg>
        <pc:spChg chg="del">
          <ac:chgData name="Ángel Berreco Kozlan" userId="S::angel.kozlan@udc.es::c546c959-cb1e-4bd4-91ac-29e9c892e1cc" providerId="AD" clId="Web-{991F45AF-0350-D2BE-C870-E94014D28AFD}" dt="2025-04-12T11:15:34.871" v="4571"/>
          <ac:spMkLst>
            <pc:docMk/>
            <pc:sldMk cId="453409036" sldId="362"/>
            <ac:spMk id="20" creationId="{1AFE883D-9CAC-6BAC-02EB-44B434072BDA}"/>
          </ac:spMkLst>
        </pc:spChg>
        <pc:spChg chg="del">
          <ac:chgData name="Ángel Berreco Kozlan" userId="S::angel.kozlan@udc.es::c546c959-cb1e-4bd4-91ac-29e9c892e1cc" providerId="AD" clId="Web-{991F45AF-0350-D2BE-C870-E94014D28AFD}" dt="2025-04-12T11:15:34.871" v="4570"/>
          <ac:spMkLst>
            <pc:docMk/>
            <pc:sldMk cId="453409036" sldId="362"/>
            <ac:spMk id="21" creationId="{AAC677DC-7D8F-B121-5DB4-2A23FBE56CF2}"/>
          </ac:spMkLst>
        </pc:spChg>
        <pc:spChg chg="del">
          <ac:chgData name="Ángel Berreco Kozlan" userId="S::angel.kozlan@udc.es::c546c959-cb1e-4bd4-91ac-29e9c892e1cc" providerId="AD" clId="Web-{991F45AF-0350-D2BE-C870-E94014D28AFD}" dt="2025-04-12T11:15:34.871" v="4569"/>
          <ac:spMkLst>
            <pc:docMk/>
            <pc:sldMk cId="453409036" sldId="362"/>
            <ac:spMk id="22" creationId="{D8C3258E-181C-44E3-5EF3-EFB9839778AB}"/>
          </ac:spMkLst>
        </pc:spChg>
        <pc:spChg chg="del">
          <ac:chgData name="Ángel Berreco Kozlan" userId="S::angel.kozlan@udc.es::c546c959-cb1e-4bd4-91ac-29e9c892e1cc" providerId="AD" clId="Web-{991F45AF-0350-D2BE-C870-E94014D28AFD}" dt="2025-04-12T11:15:34.871" v="4568"/>
          <ac:spMkLst>
            <pc:docMk/>
            <pc:sldMk cId="453409036" sldId="362"/>
            <ac:spMk id="23" creationId="{476D6380-EF93-0E08-4D08-45EBC1A2B050}"/>
          </ac:spMkLst>
        </pc:spChg>
        <pc:spChg chg="add del mod">
          <ac:chgData name="Ángel Berreco Kozlan" userId="S::angel.kozlan@udc.es::c546c959-cb1e-4bd4-91ac-29e9c892e1cc" providerId="AD" clId="Web-{991F45AF-0350-D2BE-C870-E94014D28AFD}" dt="2025-04-12T11:18:06.079" v="4635"/>
          <ac:spMkLst>
            <pc:docMk/>
            <pc:sldMk cId="453409036" sldId="362"/>
            <ac:spMk id="24" creationId="{18F60F49-C680-EFF7-61EC-FC4AF197A3DA}"/>
          </ac:spMkLst>
        </pc:spChg>
        <pc:spChg chg="add del mod">
          <ac:chgData name="Ángel Berreco Kozlan" userId="S::angel.kozlan@udc.es::c546c959-cb1e-4bd4-91ac-29e9c892e1cc" providerId="AD" clId="Web-{991F45AF-0350-D2BE-C870-E94014D28AFD}" dt="2025-04-12T11:18:21.548" v="4638"/>
          <ac:spMkLst>
            <pc:docMk/>
            <pc:sldMk cId="453409036" sldId="362"/>
            <ac:spMk id="26" creationId="{A1DA0328-BED0-A888-8BE6-1342649DAE16}"/>
          </ac:spMkLst>
        </pc:spChg>
        <pc:spChg chg="del">
          <ac:chgData name="Ángel Berreco Kozlan" userId="S::angel.kozlan@udc.es::c546c959-cb1e-4bd4-91ac-29e9c892e1cc" providerId="AD" clId="Web-{991F45AF-0350-D2BE-C870-E94014D28AFD}" dt="2025-04-12T11:15:34.871" v="4567"/>
          <ac:spMkLst>
            <pc:docMk/>
            <pc:sldMk cId="453409036" sldId="362"/>
            <ac:spMk id="28" creationId="{4B0FBBE8-6C05-C3FA-C21E-36CAA09BBD37}"/>
          </ac:spMkLst>
        </pc:spChg>
        <pc:spChg chg="del">
          <ac:chgData name="Ángel Berreco Kozlan" userId="S::angel.kozlan@udc.es::c546c959-cb1e-4bd4-91ac-29e9c892e1cc" providerId="AD" clId="Web-{991F45AF-0350-D2BE-C870-E94014D28AFD}" dt="2025-04-12T11:15:34.871" v="4566"/>
          <ac:spMkLst>
            <pc:docMk/>
            <pc:sldMk cId="453409036" sldId="362"/>
            <ac:spMk id="29" creationId="{95DED21D-57A3-AD06-EBA3-8DFAFE882742}"/>
          </ac:spMkLst>
        </pc:spChg>
      </pc:sldChg>
      <pc:sldChg chg="addSp delSp modSp add replId">
        <pc:chgData name="Ángel Berreco Kozlan" userId="S::angel.kozlan@udc.es::c546c959-cb1e-4bd4-91ac-29e9c892e1cc" providerId="AD" clId="Web-{991F45AF-0350-D2BE-C870-E94014D28AFD}" dt="2025-04-12T11:23:50.015" v="4774" actId="20577"/>
        <pc:sldMkLst>
          <pc:docMk/>
          <pc:sldMk cId="3356545357" sldId="362"/>
        </pc:sldMkLst>
        <pc:spChg chg="add del mod">
          <ac:chgData name="Ángel Berreco Kozlan" userId="S::angel.kozlan@udc.es::c546c959-cb1e-4bd4-91ac-29e9c892e1cc" providerId="AD" clId="Web-{991F45AF-0350-D2BE-C870-E94014D28AFD}" dt="2025-04-12T11:19:02.846" v="4650"/>
          <ac:spMkLst>
            <pc:docMk/>
            <pc:sldMk cId="3356545357" sldId="362"/>
            <ac:spMk id="3" creationId="{82FB5CF9-C623-08EF-88A5-03B84F146654}"/>
          </ac:spMkLst>
        </pc:spChg>
        <pc:spChg chg="del">
          <ac:chgData name="Ángel Berreco Kozlan" userId="S::angel.kozlan@udc.es::c546c959-cb1e-4bd4-91ac-29e9c892e1cc" providerId="AD" clId="Web-{991F45AF-0350-D2BE-C870-E94014D28AFD}" dt="2025-04-12T11:19:00.440" v="4646"/>
          <ac:spMkLst>
            <pc:docMk/>
            <pc:sldMk cId="3356545357" sldId="362"/>
            <ac:spMk id="5" creationId="{FDD46C3A-EC0C-25A9-D46E-D4AD64482E44}"/>
          </ac:spMkLst>
        </pc:spChg>
        <pc:spChg chg="add del mod">
          <ac:chgData name="Ángel Berreco Kozlan" userId="S::angel.kozlan@udc.es::c546c959-cb1e-4bd4-91ac-29e9c892e1cc" providerId="AD" clId="Web-{991F45AF-0350-D2BE-C870-E94014D28AFD}" dt="2025-04-12T11:19:02.846" v="4649"/>
          <ac:spMkLst>
            <pc:docMk/>
            <pc:sldMk cId="3356545357" sldId="362"/>
            <ac:spMk id="6" creationId="{0464E0EB-B113-7825-DA97-AD45AC46B09A}"/>
          </ac:spMkLst>
        </pc:spChg>
        <pc:spChg chg="del">
          <ac:chgData name="Ángel Berreco Kozlan" userId="S::angel.kozlan@udc.es::c546c959-cb1e-4bd4-91ac-29e9c892e1cc" providerId="AD" clId="Web-{991F45AF-0350-D2BE-C870-E94014D28AFD}" dt="2025-04-12T11:19:00.487" v="4648"/>
          <ac:spMkLst>
            <pc:docMk/>
            <pc:sldMk cId="3356545357" sldId="362"/>
            <ac:spMk id="7" creationId="{9D9C2F4A-83A3-EB94-4F32-B70BED782E4E}"/>
          </ac:spMkLst>
        </pc:spChg>
        <pc:spChg chg="del">
          <ac:chgData name="Ángel Berreco Kozlan" userId="S::angel.kozlan@udc.es::c546c959-cb1e-4bd4-91ac-29e9c892e1cc" providerId="AD" clId="Web-{991F45AF-0350-D2BE-C870-E94014D28AFD}" dt="2025-04-12T11:19:00.440" v="4645"/>
          <ac:spMkLst>
            <pc:docMk/>
            <pc:sldMk cId="3356545357" sldId="362"/>
            <ac:spMk id="8" creationId="{08C9DD21-5016-175C-95B0-A0DFC3751097}"/>
          </ac:spMkLst>
        </pc:spChg>
        <pc:spChg chg="del">
          <ac:chgData name="Ángel Berreco Kozlan" userId="S::angel.kozlan@udc.es::c546c959-cb1e-4bd4-91ac-29e9c892e1cc" providerId="AD" clId="Web-{991F45AF-0350-D2BE-C870-E94014D28AFD}" dt="2025-04-12T11:19:00.471" v="4647"/>
          <ac:spMkLst>
            <pc:docMk/>
            <pc:sldMk cId="3356545357" sldId="362"/>
            <ac:spMk id="9" creationId="{E69B7303-53B3-2F6E-973B-F71DCD92A090}"/>
          </ac:spMkLst>
        </pc:spChg>
        <pc:spChg chg="del">
          <ac:chgData name="Ángel Berreco Kozlan" userId="S::angel.kozlan@udc.es::c546c959-cb1e-4bd4-91ac-29e9c892e1cc" providerId="AD" clId="Web-{991F45AF-0350-D2BE-C870-E94014D28AFD}" dt="2025-04-12T11:19:00.440" v="4644"/>
          <ac:spMkLst>
            <pc:docMk/>
            <pc:sldMk cId="3356545357" sldId="362"/>
            <ac:spMk id="11" creationId="{E8D36A6C-5B60-F19F-DB7A-5392596292EC}"/>
          </ac:spMkLst>
        </pc:spChg>
        <pc:spChg chg="del">
          <ac:chgData name="Ángel Berreco Kozlan" userId="S::angel.kozlan@udc.es::c546c959-cb1e-4bd4-91ac-29e9c892e1cc" providerId="AD" clId="Web-{991F45AF-0350-D2BE-C870-E94014D28AFD}" dt="2025-04-12T11:19:00.440" v="4643"/>
          <ac:spMkLst>
            <pc:docMk/>
            <pc:sldMk cId="3356545357" sldId="362"/>
            <ac:spMk id="12" creationId="{19F90A86-687F-592B-8EF3-11047A3AEC48}"/>
          </ac:spMkLst>
        </pc:spChg>
        <pc:spChg chg="del">
          <ac:chgData name="Ángel Berreco Kozlan" userId="S::angel.kozlan@udc.es::c546c959-cb1e-4bd4-91ac-29e9c892e1cc" providerId="AD" clId="Web-{991F45AF-0350-D2BE-C870-E94014D28AFD}" dt="2025-04-12T11:19:00.440" v="4642"/>
          <ac:spMkLst>
            <pc:docMk/>
            <pc:sldMk cId="3356545357" sldId="362"/>
            <ac:spMk id="13" creationId="{4E989EDE-8FE6-BF73-7BB7-6166B7DC259C}"/>
          </ac:spMkLst>
        </pc:spChg>
        <pc:spChg chg="add mod">
          <ac:chgData name="Ángel Berreco Kozlan" userId="S::angel.kozlan@udc.es::c546c959-cb1e-4bd4-91ac-29e9c892e1cc" providerId="AD" clId="Web-{991F45AF-0350-D2BE-C870-E94014D28AFD}" dt="2025-04-12T11:23:50.015" v="4774" actId="20577"/>
          <ac:spMkLst>
            <pc:docMk/>
            <pc:sldMk cId="3356545357" sldId="362"/>
            <ac:spMk id="14" creationId="{34B53113-E5D1-8371-811A-451B9978B5C9}"/>
          </ac:spMkLst>
        </pc:spChg>
        <pc:spChg chg="del">
          <ac:chgData name="Ángel Berreco Kozlan" userId="S::angel.kozlan@udc.es::c546c959-cb1e-4bd4-91ac-29e9c892e1cc" providerId="AD" clId="Web-{991F45AF-0350-D2BE-C870-E94014D28AFD}" dt="2025-04-12T11:19:00.440" v="4641"/>
          <ac:spMkLst>
            <pc:docMk/>
            <pc:sldMk cId="3356545357" sldId="362"/>
            <ac:spMk id="15" creationId="{ECC0FBC5-83D0-1D81-FC74-19410E47A0B7}"/>
          </ac:spMkLst>
        </pc:spChg>
        <pc:spChg chg="add del mod">
          <ac:chgData name="Ángel Berreco Kozlan" userId="S::angel.kozlan@udc.es::c546c959-cb1e-4bd4-91ac-29e9c892e1cc" providerId="AD" clId="Web-{991F45AF-0350-D2BE-C870-E94014D28AFD}" dt="2025-04-12T11:20:18.040" v="4700"/>
          <ac:spMkLst>
            <pc:docMk/>
            <pc:sldMk cId="3356545357" sldId="362"/>
            <ac:spMk id="17" creationId="{EE23BC6F-88D1-0530-764A-9A7F6A911AEC}"/>
          </ac:spMkLst>
        </pc:spChg>
        <pc:spChg chg="add mod">
          <ac:chgData name="Ángel Berreco Kozlan" userId="S::angel.kozlan@udc.es::c546c959-cb1e-4bd4-91ac-29e9c892e1cc" providerId="AD" clId="Web-{991F45AF-0350-D2BE-C870-E94014D28AFD}" dt="2025-04-12T11:23:32.218" v="4773" actId="20577"/>
          <ac:spMkLst>
            <pc:docMk/>
            <pc:sldMk cId="3356545357" sldId="362"/>
            <ac:spMk id="19" creationId="{C7139554-AD1E-C7C4-2C61-00E0820E2706}"/>
          </ac:spMkLst>
        </pc:spChg>
      </pc:sldChg>
      <pc:sldChg chg="addSp modSp add replId">
        <pc:chgData name="Ángel Berreco Kozlan" userId="S::angel.kozlan@udc.es::c546c959-cb1e-4bd4-91ac-29e9c892e1cc" providerId="AD" clId="Web-{991F45AF-0350-D2BE-C870-E94014D28AFD}" dt="2025-04-12T11:34:46.211" v="4981" actId="20577"/>
        <pc:sldMkLst>
          <pc:docMk/>
          <pc:sldMk cId="3592312719" sldId="363"/>
        </pc:sldMkLst>
        <pc:spChg chg="add mod">
          <ac:chgData name="Ángel Berreco Kozlan" userId="S::angel.kozlan@udc.es::c546c959-cb1e-4bd4-91ac-29e9c892e1cc" providerId="AD" clId="Web-{991F45AF-0350-D2BE-C870-E94014D28AFD}" dt="2025-04-12T11:28:27.168" v="4853" actId="1076"/>
          <ac:spMkLst>
            <pc:docMk/>
            <pc:sldMk cId="3592312719" sldId="363"/>
            <ac:spMk id="2" creationId="{629A1E85-5DE9-E90E-3C3B-468FD0FE108D}"/>
          </ac:spMkLst>
        </pc:spChg>
        <pc:spChg chg="add mod">
          <ac:chgData name="Ángel Berreco Kozlan" userId="S::angel.kozlan@udc.es::c546c959-cb1e-4bd4-91ac-29e9c892e1cc" providerId="AD" clId="Web-{991F45AF-0350-D2BE-C870-E94014D28AFD}" dt="2025-04-12T11:34:46.211" v="4981" actId="20577"/>
          <ac:spMkLst>
            <pc:docMk/>
            <pc:sldMk cId="3592312719" sldId="363"/>
            <ac:spMk id="3" creationId="{5A568C6F-6628-9541-3FBF-65612F62F9B1}"/>
          </ac:spMkLst>
        </pc:spChg>
        <pc:spChg chg="mod">
          <ac:chgData name="Ángel Berreco Kozlan" userId="S::angel.kozlan@udc.es::c546c959-cb1e-4bd4-91ac-29e9c892e1cc" providerId="AD" clId="Web-{991F45AF-0350-D2BE-C870-E94014D28AFD}" dt="2025-04-12T11:24:13.594" v="4800" actId="20577"/>
          <ac:spMkLst>
            <pc:docMk/>
            <pc:sldMk cId="3592312719" sldId="363"/>
            <ac:spMk id="14" creationId="{719294E4-7E4E-D122-740B-2645EE1EA969}"/>
          </ac:spMkLst>
        </pc:spChg>
        <pc:spChg chg="mod">
          <ac:chgData name="Ángel Berreco Kozlan" userId="S::angel.kozlan@udc.es::c546c959-cb1e-4bd4-91ac-29e9c892e1cc" providerId="AD" clId="Web-{991F45AF-0350-D2BE-C870-E94014D28AFD}" dt="2025-04-12T11:28:17.558" v="4852" actId="1076"/>
          <ac:spMkLst>
            <pc:docMk/>
            <pc:sldMk cId="3592312719" sldId="363"/>
            <ac:spMk id="19" creationId="{7FE1ED0C-4D74-49BB-B08B-6BBB782B97AC}"/>
          </ac:spMkLst>
        </pc:spChg>
      </pc:sldChg>
      <pc:sldChg chg="addSp delSp modSp add replId">
        <pc:chgData name="Ángel Berreco Kozlan" userId="S::angel.kozlan@udc.es::c546c959-cb1e-4bd4-91ac-29e9c892e1cc" providerId="AD" clId="Web-{991F45AF-0350-D2BE-C870-E94014D28AFD}" dt="2025-04-12T11:36:56.934" v="5098"/>
        <pc:sldMkLst>
          <pc:docMk/>
          <pc:sldMk cId="1856685107" sldId="364"/>
        </pc:sldMkLst>
        <pc:spChg chg="mod">
          <ac:chgData name="Ángel Berreco Kozlan" userId="S::angel.kozlan@udc.es::c546c959-cb1e-4bd4-91ac-29e9c892e1cc" providerId="AD" clId="Web-{991F45AF-0350-D2BE-C870-E94014D28AFD}" dt="2025-04-12T11:33:57.162" v="4952" actId="20577"/>
          <ac:spMkLst>
            <pc:docMk/>
            <pc:sldMk cId="1856685107" sldId="364"/>
            <ac:spMk id="14" creationId="{A8E351E0-A6FA-1234-F446-7B96DEBEA6B1}"/>
          </ac:spMkLst>
        </pc:spChg>
        <pc:spChg chg="del mod">
          <ac:chgData name="Ángel Berreco Kozlan" userId="S::angel.kozlan@udc.es::c546c959-cb1e-4bd4-91ac-29e9c892e1cc" providerId="AD" clId="Web-{991F45AF-0350-D2BE-C870-E94014D28AFD}" dt="2025-04-12T11:33:43.771" v="4942"/>
          <ac:spMkLst>
            <pc:docMk/>
            <pc:sldMk cId="1856685107" sldId="364"/>
            <ac:spMk id="19" creationId="{D61E5B11-D05B-7A5C-2FFB-5B6BF3949906}"/>
          </ac:spMkLst>
        </pc:spChg>
        <pc:graphicFrameChg chg="add mod modGraphic">
          <ac:chgData name="Ángel Berreco Kozlan" userId="S::angel.kozlan@udc.es::c546c959-cb1e-4bd4-91ac-29e9c892e1cc" providerId="AD" clId="Web-{991F45AF-0350-D2BE-C870-E94014D28AFD}" dt="2025-04-12T11:36:56.934" v="5098"/>
          <ac:graphicFrameMkLst>
            <pc:docMk/>
            <pc:sldMk cId="1856685107" sldId="364"/>
            <ac:graphicFrameMk id="3" creationId="{B8E4C5B7-72F3-C05E-33A8-0A20F15E9432}"/>
          </ac:graphicFrameMkLst>
        </pc:graphicFrameChg>
      </pc:sldChg>
      <pc:sldChg chg="modSp add replId">
        <pc:chgData name="Ángel Berreco Kozlan" userId="S::angel.kozlan@udc.es::c546c959-cb1e-4bd4-91ac-29e9c892e1cc" providerId="AD" clId="Web-{991F45AF-0350-D2BE-C870-E94014D28AFD}" dt="2025-04-12T11:44:06.811" v="5412" actId="20577"/>
        <pc:sldMkLst>
          <pc:docMk/>
          <pc:sldMk cId="1125336157" sldId="365"/>
        </pc:sldMkLst>
        <pc:spChg chg="mod">
          <ac:chgData name="Ángel Berreco Kozlan" userId="S::angel.kozlan@udc.es::c546c959-cb1e-4bd4-91ac-29e9c892e1cc" providerId="AD" clId="Web-{991F45AF-0350-D2BE-C870-E94014D28AFD}" dt="2025-04-12T11:38:35.780" v="5139" actId="20577"/>
          <ac:spMkLst>
            <pc:docMk/>
            <pc:sldMk cId="1125336157" sldId="365"/>
            <ac:spMk id="14" creationId="{134D7C12-9732-1E2E-CDCD-F1A73DAB25A3}"/>
          </ac:spMkLst>
        </pc:spChg>
        <pc:spChg chg="mod">
          <ac:chgData name="Ángel Berreco Kozlan" userId="S::angel.kozlan@udc.es::c546c959-cb1e-4bd4-91ac-29e9c892e1cc" providerId="AD" clId="Web-{991F45AF-0350-D2BE-C870-E94014D28AFD}" dt="2025-04-12T11:44:06.811" v="5412" actId="20577"/>
          <ac:spMkLst>
            <pc:docMk/>
            <pc:sldMk cId="1125336157" sldId="365"/>
            <ac:spMk id="19" creationId="{DF064CF7-9BB9-C274-6765-EF39964289D5}"/>
          </ac:spMkLst>
        </pc:spChg>
      </pc:sldChg>
      <pc:sldChg chg="addSp delSp modSp add replId">
        <pc:chgData name="Ángel Berreco Kozlan" userId="S::angel.kozlan@udc.es::c546c959-cb1e-4bd4-91ac-29e9c892e1cc" providerId="AD" clId="Web-{991F45AF-0350-D2BE-C870-E94014D28AFD}" dt="2025-04-12T11:51:37.935" v="5545" actId="14100"/>
        <pc:sldMkLst>
          <pc:docMk/>
          <pc:sldMk cId="3274961628" sldId="366"/>
        </pc:sldMkLst>
        <pc:spChg chg="add mod">
          <ac:chgData name="Ángel Berreco Kozlan" userId="S::angel.kozlan@udc.es::c546c959-cb1e-4bd4-91ac-29e9c892e1cc" providerId="AD" clId="Web-{991F45AF-0350-D2BE-C870-E94014D28AFD}" dt="2025-04-12T11:51:37.935" v="5545" actId="14100"/>
          <ac:spMkLst>
            <pc:docMk/>
            <pc:sldMk cId="3274961628" sldId="366"/>
            <ac:spMk id="3" creationId="{5C7BEB60-C710-FD7F-61AC-68399F78D1D6}"/>
          </ac:spMkLst>
        </pc:spChg>
        <pc:spChg chg="mod">
          <ac:chgData name="Ángel Berreco Kozlan" userId="S::angel.kozlan@udc.es::c546c959-cb1e-4bd4-91ac-29e9c892e1cc" providerId="AD" clId="Web-{991F45AF-0350-D2BE-C870-E94014D28AFD}" dt="2025-04-12T11:44:28.796" v="5426" actId="20577"/>
          <ac:spMkLst>
            <pc:docMk/>
            <pc:sldMk cId="3274961628" sldId="366"/>
            <ac:spMk id="14" creationId="{540BACEE-96CE-7EB9-BB6B-1F6493DCC5E6}"/>
          </ac:spMkLst>
        </pc:spChg>
        <pc:spChg chg="del">
          <ac:chgData name="Ángel Berreco Kozlan" userId="S::angel.kozlan@udc.es::c546c959-cb1e-4bd4-91ac-29e9c892e1cc" providerId="AD" clId="Web-{991F45AF-0350-D2BE-C870-E94014D28AFD}" dt="2025-04-12T11:44:48.547" v="5427"/>
          <ac:spMkLst>
            <pc:docMk/>
            <pc:sldMk cId="3274961628" sldId="366"/>
            <ac:spMk id="19" creationId="{745A9790-6288-CD49-DD43-10930F2F07CC}"/>
          </ac:spMkLst>
        </pc:spChg>
      </pc:sldChg>
      <pc:sldChg chg="addSp delSp modSp add replId">
        <pc:chgData name="Ángel Berreco Kozlan" userId="S::angel.kozlan@udc.es::c546c959-cb1e-4bd4-91ac-29e9c892e1cc" providerId="AD" clId="Web-{991F45AF-0350-D2BE-C870-E94014D28AFD}" dt="2025-04-12T11:50:47.480" v="5544" actId="1076"/>
        <pc:sldMkLst>
          <pc:docMk/>
          <pc:sldMk cId="634580120" sldId="367"/>
        </pc:sldMkLst>
        <pc:spChg chg="mod">
          <ac:chgData name="Ángel Berreco Kozlan" userId="S::angel.kozlan@udc.es::c546c959-cb1e-4bd4-91ac-29e9c892e1cc" providerId="AD" clId="Web-{991F45AF-0350-D2BE-C870-E94014D28AFD}" dt="2025-04-12T11:50:47.480" v="5544" actId="1076"/>
          <ac:spMkLst>
            <pc:docMk/>
            <pc:sldMk cId="634580120" sldId="367"/>
            <ac:spMk id="3" creationId="{B9476CAC-C773-EE3C-8CAB-BDF1F4D764F4}"/>
          </ac:spMkLst>
        </pc:spChg>
        <pc:spChg chg="add del mod">
          <ac:chgData name="Ángel Berreco Kozlan" userId="S::angel.kozlan@udc.es::c546c959-cb1e-4bd4-91ac-29e9c892e1cc" providerId="AD" clId="Web-{991F45AF-0350-D2BE-C870-E94014D28AFD}" dt="2025-04-12T11:49:47.900" v="5522"/>
          <ac:spMkLst>
            <pc:docMk/>
            <pc:sldMk cId="634580120" sldId="367"/>
            <ac:spMk id="4" creationId="{90C61729-3636-8DDB-B400-33A54F6EEEDA}"/>
          </ac:spMkLst>
        </pc:spChg>
        <pc:spChg chg="del">
          <ac:chgData name="Ángel Berreco Kozlan" userId="S::angel.kozlan@udc.es::c546c959-cb1e-4bd4-91ac-29e9c892e1cc" providerId="AD" clId="Web-{991F45AF-0350-D2BE-C870-E94014D28AFD}" dt="2025-04-12T11:49:43.447" v="5520"/>
          <ac:spMkLst>
            <pc:docMk/>
            <pc:sldMk cId="634580120" sldId="367"/>
            <ac:spMk id="14" creationId="{E8BB7CDD-E3D9-ED79-21EE-797169049C0B}"/>
          </ac:spMkLst>
        </pc:spChg>
      </pc:sldChg>
      <pc:sldChg chg="modSp add replId">
        <pc:chgData name="Ángel Berreco Kozlan" userId="S::angel.kozlan@udc.es::c546c959-cb1e-4bd4-91ac-29e9c892e1cc" providerId="AD" clId="Web-{991F45AF-0350-D2BE-C870-E94014D28AFD}" dt="2025-04-12T12:06:53.353" v="6480" actId="20577"/>
        <pc:sldMkLst>
          <pc:docMk/>
          <pc:sldMk cId="1994248530" sldId="368"/>
        </pc:sldMkLst>
        <pc:spChg chg="mod">
          <ac:chgData name="Ángel Berreco Kozlan" userId="S::angel.kozlan@udc.es::c546c959-cb1e-4bd4-91ac-29e9c892e1cc" providerId="AD" clId="Web-{991F45AF-0350-D2BE-C870-E94014D28AFD}" dt="2025-04-12T11:54:33.127" v="5635" actId="1076"/>
          <ac:spMkLst>
            <pc:docMk/>
            <pc:sldMk cId="1994248530" sldId="368"/>
            <ac:spMk id="14" creationId="{F7B1FE50-0E16-CEF8-78E3-6DC2F64005B5}"/>
          </ac:spMkLst>
        </pc:spChg>
        <pc:spChg chg="mod">
          <ac:chgData name="Ángel Berreco Kozlan" userId="S::angel.kozlan@udc.es::c546c959-cb1e-4bd4-91ac-29e9c892e1cc" providerId="AD" clId="Web-{991F45AF-0350-D2BE-C870-E94014D28AFD}" dt="2025-04-12T12:06:53.353" v="6480" actId="20577"/>
          <ac:spMkLst>
            <pc:docMk/>
            <pc:sldMk cId="1994248530" sldId="368"/>
            <ac:spMk id="19" creationId="{AD23E6CC-587D-D466-34BB-7C459FC8DB2A}"/>
          </ac:spMkLst>
        </pc:spChg>
      </pc:sldChg>
      <pc:sldChg chg="modSp add replId">
        <pc:chgData name="Ángel Berreco Kozlan" userId="S::angel.kozlan@udc.es::c546c959-cb1e-4bd4-91ac-29e9c892e1cc" providerId="AD" clId="Web-{991F45AF-0350-D2BE-C870-E94014D28AFD}" dt="2025-04-12T12:09:05.154" v="6666" actId="20577"/>
        <pc:sldMkLst>
          <pc:docMk/>
          <pc:sldMk cId="2348582289" sldId="369"/>
        </pc:sldMkLst>
        <pc:spChg chg="mod">
          <ac:chgData name="Ángel Berreco Kozlan" userId="S::angel.kozlan@udc.es::c546c959-cb1e-4bd4-91ac-29e9c892e1cc" providerId="AD" clId="Web-{991F45AF-0350-D2BE-C870-E94014D28AFD}" dt="2025-04-12T12:04:16.348" v="6393" actId="20577"/>
          <ac:spMkLst>
            <pc:docMk/>
            <pc:sldMk cId="2348582289" sldId="369"/>
            <ac:spMk id="14" creationId="{075FA176-63C1-6A1A-568E-B3C016A766D6}"/>
          </ac:spMkLst>
        </pc:spChg>
        <pc:spChg chg="mod">
          <ac:chgData name="Ángel Berreco Kozlan" userId="S::angel.kozlan@udc.es::c546c959-cb1e-4bd4-91ac-29e9c892e1cc" providerId="AD" clId="Web-{991F45AF-0350-D2BE-C870-E94014D28AFD}" dt="2025-04-12T12:09:05.154" v="6666" actId="20577"/>
          <ac:spMkLst>
            <pc:docMk/>
            <pc:sldMk cId="2348582289" sldId="369"/>
            <ac:spMk id="19" creationId="{84E52253-EAC3-F44D-0957-7D91E138B8BB}"/>
          </ac:spMkLst>
        </pc:spChg>
      </pc:sldChg>
    </pc:docChg>
  </pc:docChgLst>
  <pc:docChgLst>
    <pc:chgData name="Ángel Berreco Kozlan" userId="S::angel.kozlan@udc.es::c546c959-cb1e-4bd4-91ac-29e9c892e1cc" providerId="AD" clId="Web-{3486A99F-DC66-A23D-77AC-B7893EF24C0B}"/>
    <pc:docChg chg="addSld modSld">
      <pc:chgData name="Ángel Berreco Kozlan" userId="S::angel.kozlan@udc.es::c546c959-cb1e-4bd4-91ac-29e9c892e1cc" providerId="AD" clId="Web-{3486A99F-DC66-A23D-77AC-B7893EF24C0B}" dt="2025-04-08T14:35:34.342" v="989"/>
      <pc:docMkLst>
        <pc:docMk/>
      </pc:docMkLst>
      <pc:sldChg chg="modSp">
        <pc:chgData name="Ángel Berreco Kozlan" userId="S::angel.kozlan@udc.es::c546c959-cb1e-4bd4-91ac-29e9c892e1cc" providerId="AD" clId="Web-{3486A99F-DC66-A23D-77AC-B7893EF24C0B}" dt="2025-04-08T11:46:43.994" v="3" actId="20577"/>
        <pc:sldMkLst>
          <pc:docMk/>
          <pc:sldMk cId="18523275" sldId="302"/>
        </pc:sldMkLst>
        <pc:spChg chg="mod">
          <ac:chgData name="Ángel Berreco Kozlan" userId="S::angel.kozlan@udc.es::c546c959-cb1e-4bd4-91ac-29e9c892e1cc" providerId="AD" clId="Web-{3486A99F-DC66-A23D-77AC-B7893EF24C0B}" dt="2025-04-08T11:46:43.994" v="3" actId="20577"/>
          <ac:spMkLst>
            <pc:docMk/>
            <pc:sldMk cId="18523275" sldId="302"/>
            <ac:spMk id="10" creationId="{40991785-E0EF-5674-EFE9-D218CCDB1436}"/>
          </ac:spMkLst>
        </pc:spChg>
      </pc:sldChg>
      <pc:sldChg chg="modSp">
        <pc:chgData name="Ángel Berreco Kozlan" userId="S::angel.kozlan@udc.es::c546c959-cb1e-4bd4-91ac-29e9c892e1cc" providerId="AD" clId="Web-{3486A99F-DC66-A23D-77AC-B7893EF24C0B}" dt="2025-04-08T13:49:18.673" v="180" actId="1076"/>
        <pc:sldMkLst>
          <pc:docMk/>
          <pc:sldMk cId="2767589254" sldId="326"/>
        </pc:sldMkLst>
        <pc:spChg chg="mod">
          <ac:chgData name="Ángel Berreco Kozlan" userId="S::angel.kozlan@udc.es::c546c959-cb1e-4bd4-91ac-29e9c892e1cc" providerId="AD" clId="Web-{3486A99F-DC66-A23D-77AC-B7893EF24C0B}" dt="2025-04-08T13:44:31.772" v="17" actId="20577"/>
          <ac:spMkLst>
            <pc:docMk/>
            <pc:sldMk cId="2767589254" sldId="326"/>
            <ac:spMk id="5" creationId="{D0ED5BA7-BD15-C26C-0658-802504A9CDFD}"/>
          </ac:spMkLst>
        </pc:spChg>
        <pc:spChg chg="mod">
          <ac:chgData name="Ángel Berreco Kozlan" userId="S::angel.kozlan@udc.es::c546c959-cb1e-4bd4-91ac-29e9c892e1cc" providerId="AD" clId="Web-{3486A99F-DC66-A23D-77AC-B7893EF24C0B}" dt="2025-04-08T13:46:30.401" v="116" actId="20577"/>
          <ac:spMkLst>
            <pc:docMk/>
            <pc:sldMk cId="2767589254" sldId="326"/>
            <ac:spMk id="6" creationId="{762DA120-8477-49FD-F49D-D348E239BBF3}"/>
          </ac:spMkLst>
        </pc:spChg>
        <pc:spChg chg="mod">
          <ac:chgData name="Ángel Berreco Kozlan" userId="S::angel.kozlan@udc.es::c546c959-cb1e-4bd4-91ac-29e9c892e1cc" providerId="AD" clId="Web-{3486A99F-DC66-A23D-77AC-B7893EF24C0B}" dt="2025-04-08T13:46:33.620" v="121" actId="20577"/>
          <ac:spMkLst>
            <pc:docMk/>
            <pc:sldMk cId="2767589254" sldId="326"/>
            <ac:spMk id="7" creationId="{E87A29D7-4FF2-431D-B7B7-ED8C87D8BFB7}"/>
          </ac:spMkLst>
        </pc:spChg>
        <pc:spChg chg="mod">
          <ac:chgData name="Ángel Berreco Kozlan" userId="S::angel.kozlan@udc.es::c546c959-cb1e-4bd4-91ac-29e9c892e1cc" providerId="AD" clId="Web-{3486A99F-DC66-A23D-77AC-B7893EF24C0B}" dt="2025-04-08T13:49:18.673" v="180" actId="1076"/>
          <ac:spMkLst>
            <pc:docMk/>
            <pc:sldMk cId="2767589254" sldId="326"/>
            <ac:spMk id="11" creationId="{CF4D7D35-8A61-692E-73FD-96B512CD1239}"/>
          </ac:spMkLst>
        </pc:spChg>
      </pc:sldChg>
      <pc:sldChg chg="modSp add replId">
        <pc:chgData name="Ángel Berreco Kozlan" userId="S::angel.kozlan@udc.es::c546c959-cb1e-4bd4-91ac-29e9c892e1cc" providerId="AD" clId="Web-{3486A99F-DC66-A23D-77AC-B7893EF24C0B}" dt="2025-04-08T14:04:38.490" v="433" actId="20577"/>
        <pc:sldMkLst>
          <pc:docMk/>
          <pc:sldMk cId="838294097" sldId="327"/>
        </pc:sldMkLst>
        <pc:spChg chg="mod">
          <ac:chgData name="Ángel Berreco Kozlan" userId="S::angel.kozlan@udc.es::c546c959-cb1e-4bd4-91ac-29e9c892e1cc" providerId="AD" clId="Web-{3486A99F-DC66-A23D-77AC-B7893EF24C0B}" dt="2025-04-08T13:50:03.784" v="212" actId="20577"/>
          <ac:spMkLst>
            <pc:docMk/>
            <pc:sldMk cId="838294097" sldId="327"/>
            <ac:spMk id="5" creationId="{F535BF46-601D-E915-E4D4-40C8666094AF}"/>
          </ac:spMkLst>
        </pc:spChg>
        <pc:spChg chg="mod">
          <ac:chgData name="Ángel Berreco Kozlan" userId="S::angel.kozlan@udc.es::c546c959-cb1e-4bd4-91ac-29e9c892e1cc" providerId="AD" clId="Web-{3486A99F-DC66-A23D-77AC-B7893EF24C0B}" dt="2025-04-08T14:04:38.490" v="433" actId="20577"/>
          <ac:spMkLst>
            <pc:docMk/>
            <pc:sldMk cId="838294097" sldId="327"/>
            <ac:spMk id="6" creationId="{EFE60EE0-7BAA-4853-E7B8-7381FD66A745}"/>
          </ac:spMkLst>
        </pc:spChg>
        <pc:spChg chg="mod">
          <ac:chgData name="Ángel Berreco Kozlan" userId="S::angel.kozlan@udc.es::c546c959-cb1e-4bd4-91ac-29e9c892e1cc" providerId="AD" clId="Web-{3486A99F-DC66-A23D-77AC-B7893EF24C0B}" dt="2025-04-08T14:03:37.284" v="336" actId="20577"/>
          <ac:spMkLst>
            <pc:docMk/>
            <pc:sldMk cId="838294097" sldId="327"/>
            <ac:spMk id="7" creationId="{4C98A216-8894-E991-DF17-707434776723}"/>
          </ac:spMkLst>
        </pc:spChg>
        <pc:spChg chg="mod">
          <ac:chgData name="Ángel Berreco Kozlan" userId="S::angel.kozlan@udc.es::c546c959-cb1e-4bd4-91ac-29e9c892e1cc" providerId="AD" clId="Web-{3486A99F-DC66-A23D-77AC-B7893EF24C0B}" dt="2025-04-08T14:04:34.724" v="431" actId="20577"/>
          <ac:spMkLst>
            <pc:docMk/>
            <pc:sldMk cId="838294097" sldId="327"/>
            <ac:spMk id="11" creationId="{90643084-2305-ACA4-FFB1-A572EA85539C}"/>
          </ac:spMkLst>
        </pc:spChg>
      </pc:sldChg>
      <pc:sldChg chg="modSp add replId">
        <pc:chgData name="Ángel Berreco Kozlan" userId="S::angel.kozlan@udc.es::c546c959-cb1e-4bd4-91ac-29e9c892e1cc" providerId="AD" clId="Web-{3486A99F-DC66-A23D-77AC-B7893EF24C0B}" dt="2025-04-08T14:25:13.084" v="660" actId="20577"/>
        <pc:sldMkLst>
          <pc:docMk/>
          <pc:sldMk cId="3433630264" sldId="328"/>
        </pc:sldMkLst>
        <pc:spChg chg="mod">
          <ac:chgData name="Ángel Berreco Kozlan" userId="S::angel.kozlan@udc.es::c546c959-cb1e-4bd4-91ac-29e9c892e1cc" providerId="AD" clId="Web-{3486A99F-DC66-A23D-77AC-B7893EF24C0B}" dt="2025-04-08T14:07:43.825" v="449" actId="20577"/>
          <ac:spMkLst>
            <pc:docMk/>
            <pc:sldMk cId="3433630264" sldId="328"/>
            <ac:spMk id="5" creationId="{B247E6F8-8C5E-4319-9B61-6EF9AE4392F6}"/>
          </ac:spMkLst>
        </pc:spChg>
        <pc:spChg chg="mod">
          <ac:chgData name="Ángel Berreco Kozlan" userId="S::angel.kozlan@udc.es::c546c959-cb1e-4bd4-91ac-29e9c892e1cc" providerId="AD" clId="Web-{3486A99F-DC66-A23D-77AC-B7893EF24C0B}" dt="2025-04-08T14:09:02.469" v="501" actId="20577"/>
          <ac:spMkLst>
            <pc:docMk/>
            <pc:sldMk cId="3433630264" sldId="328"/>
            <ac:spMk id="6" creationId="{57774E2B-BB6F-C6A3-D53D-44185A624DF1}"/>
          </ac:spMkLst>
        </pc:spChg>
        <pc:spChg chg="mod">
          <ac:chgData name="Ángel Berreco Kozlan" userId="S::angel.kozlan@udc.es::c546c959-cb1e-4bd4-91ac-29e9c892e1cc" providerId="AD" clId="Web-{3486A99F-DC66-A23D-77AC-B7893EF24C0B}" dt="2025-04-08T14:08:49.171" v="494" actId="20577"/>
          <ac:spMkLst>
            <pc:docMk/>
            <pc:sldMk cId="3433630264" sldId="328"/>
            <ac:spMk id="7" creationId="{1F10B414-02B6-B672-7BC0-205E32DEFA22}"/>
          </ac:spMkLst>
        </pc:spChg>
        <pc:spChg chg="mod">
          <ac:chgData name="Ángel Berreco Kozlan" userId="S::angel.kozlan@udc.es::c546c959-cb1e-4bd4-91ac-29e9c892e1cc" providerId="AD" clId="Web-{3486A99F-DC66-A23D-77AC-B7893EF24C0B}" dt="2025-04-08T14:25:13.084" v="660" actId="20577"/>
          <ac:spMkLst>
            <pc:docMk/>
            <pc:sldMk cId="3433630264" sldId="328"/>
            <ac:spMk id="11" creationId="{1EB83D93-3987-8503-4106-1D86C1F7D89E}"/>
          </ac:spMkLst>
        </pc:spChg>
      </pc:sldChg>
      <pc:sldChg chg="modSp add replId">
        <pc:chgData name="Ángel Berreco Kozlan" userId="S::angel.kozlan@udc.es::c546c959-cb1e-4bd4-91ac-29e9c892e1cc" providerId="AD" clId="Web-{3486A99F-DC66-A23D-77AC-B7893EF24C0B}" dt="2025-04-08T14:29:53.251" v="964" actId="20577"/>
        <pc:sldMkLst>
          <pc:docMk/>
          <pc:sldMk cId="822827757" sldId="329"/>
        </pc:sldMkLst>
        <pc:spChg chg="mod">
          <ac:chgData name="Ángel Berreco Kozlan" userId="S::angel.kozlan@udc.es::c546c959-cb1e-4bd4-91ac-29e9c892e1cc" providerId="AD" clId="Web-{3486A99F-DC66-A23D-77AC-B7893EF24C0B}" dt="2025-04-08T14:25:59.929" v="684" actId="20577"/>
          <ac:spMkLst>
            <pc:docMk/>
            <pc:sldMk cId="822827757" sldId="329"/>
            <ac:spMk id="5" creationId="{753930E8-93DB-E9D0-9EE7-C1E4866FB62D}"/>
          </ac:spMkLst>
        </pc:spChg>
        <pc:spChg chg="mod">
          <ac:chgData name="Ángel Berreco Kozlan" userId="S::angel.kozlan@udc.es::c546c959-cb1e-4bd4-91ac-29e9c892e1cc" providerId="AD" clId="Web-{3486A99F-DC66-A23D-77AC-B7893EF24C0B}" dt="2025-04-08T14:27:56.543" v="847" actId="20577"/>
          <ac:spMkLst>
            <pc:docMk/>
            <pc:sldMk cId="822827757" sldId="329"/>
            <ac:spMk id="6" creationId="{AA07C853-9A88-0303-F2B7-3EB73B0BE05A}"/>
          </ac:spMkLst>
        </pc:spChg>
        <pc:spChg chg="mod">
          <ac:chgData name="Ángel Berreco Kozlan" userId="S::angel.kozlan@udc.es::c546c959-cb1e-4bd4-91ac-29e9c892e1cc" providerId="AD" clId="Web-{3486A99F-DC66-A23D-77AC-B7893EF24C0B}" dt="2025-04-08T14:28:17.872" v="861" actId="20577"/>
          <ac:spMkLst>
            <pc:docMk/>
            <pc:sldMk cId="822827757" sldId="329"/>
            <ac:spMk id="7" creationId="{7767941F-B536-6AF9-19A1-BFB8710C0580}"/>
          </ac:spMkLst>
        </pc:spChg>
        <pc:spChg chg="mod">
          <ac:chgData name="Ángel Berreco Kozlan" userId="S::angel.kozlan@udc.es::c546c959-cb1e-4bd4-91ac-29e9c892e1cc" providerId="AD" clId="Web-{3486A99F-DC66-A23D-77AC-B7893EF24C0B}" dt="2025-04-08T14:29:53.251" v="964" actId="20577"/>
          <ac:spMkLst>
            <pc:docMk/>
            <pc:sldMk cId="822827757" sldId="329"/>
            <ac:spMk id="11" creationId="{0F815F9F-3A07-30BB-442D-2A10F29B7945}"/>
          </ac:spMkLst>
        </pc:spChg>
      </pc:sldChg>
      <pc:sldChg chg="addSp delSp modSp add replId">
        <pc:chgData name="Ángel Berreco Kozlan" userId="S::angel.kozlan@udc.es::c546c959-cb1e-4bd4-91ac-29e9c892e1cc" providerId="AD" clId="Web-{3486A99F-DC66-A23D-77AC-B7893EF24C0B}" dt="2025-04-08T14:35:34.342" v="989"/>
        <pc:sldMkLst>
          <pc:docMk/>
          <pc:sldMk cId="1264682831" sldId="330"/>
        </pc:sldMkLst>
        <pc:spChg chg="mod">
          <ac:chgData name="Ángel Berreco Kozlan" userId="S::angel.kozlan@udc.es::c546c959-cb1e-4bd4-91ac-29e9c892e1cc" providerId="AD" clId="Web-{3486A99F-DC66-A23D-77AC-B7893EF24C0B}" dt="2025-04-08T14:35:00.138" v="988" actId="20577"/>
          <ac:spMkLst>
            <pc:docMk/>
            <pc:sldMk cId="1264682831" sldId="330"/>
            <ac:spMk id="2" creationId="{8ED7F4E5-695F-7739-89D0-69EA6117325F}"/>
          </ac:spMkLst>
        </pc:spChg>
        <pc:spChg chg="del">
          <ac:chgData name="Ángel Berreco Kozlan" userId="S::angel.kozlan@udc.es::c546c959-cb1e-4bd4-91ac-29e9c892e1cc" providerId="AD" clId="Web-{3486A99F-DC66-A23D-77AC-B7893EF24C0B}" dt="2025-04-08T14:35:34.342" v="989"/>
          <ac:spMkLst>
            <pc:docMk/>
            <pc:sldMk cId="1264682831" sldId="330"/>
            <ac:spMk id="3" creationId="{15008144-57A9-FC9C-9477-3F32E480DE19}"/>
          </ac:spMkLst>
        </pc:spChg>
        <pc:spChg chg="add mod">
          <ac:chgData name="Ángel Berreco Kozlan" userId="S::angel.kozlan@udc.es::c546c959-cb1e-4bd4-91ac-29e9c892e1cc" providerId="AD" clId="Web-{3486A99F-DC66-A23D-77AC-B7893EF24C0B}" dt="2025-04-08T14:35:34.342" v="989"/>
          <ac:spMkLst>
            <pc:docMk/>
            <pc:sldMk cId="1264682831" sldId="330"/>
            <ac:spMk id="8" creationId="{73D47B25-CBDB-8B62-D8EB-240AC7EDED0F}"/>
          </ac:spMkLst>
        </pc:spChg>
      </pc:sldChg>
    </pc:docChg>
  </pc:docChgLst>
  <pc:docChgLst>
    <pc:chgData name="Ángel Berreco Kozlan" userId="S::angel.kozlan@udc.es::c546c959-cb1e-4bd4-91ac-29e9c892e1cc" providerId="AD" clId="Web-{DD2CF653-0143-6796-61D4-F8B2FA64771F}"/>
    <pc:docChg chg="addSld delSld modSld sldOrd">
      <pc:chgData name="Ángel Berreco Kozlan" userId="S::angel.kozlan@udc.es::c546c959-cb1e-4bd4-91ac-29e9c892e1cc" providerId="AD" clId="Web-{DD2CF653-0143-6796-61D4-F8B2FA64771F}" dt="2025-04-04T13:25:06.956" v="2345" actId="20577"/>
      <pc:docMkLst>
        <pc:docMk/>
      </pc:docMkLst>
      <pc:sldChg chg="modSp">
        <pc:chgData name="Ángel Berreco Kozlan" userId="S::angel.kozlan@udc.es::c546c959-cb1e-4bd4-91ac-29e9c892e1cc" providerId="AD" clId="Web-{DD2CF653-0143-6796-61D4-F8B2FA64771F}" dt="2025-04-04T11:36:18.239" v="30" actId="20577"/>
        <pc:sldMkLst>
          <pc:docMk/>
          <pc:sldMk cId="1593920805" sldId="262"/>
        </pc:sldMkLst>
        <pc:spChg chg="mod">
          <ac:chgData name="Ángel Berreco Kozlan" userId="S::angel.kozlan@udc.es::c546c959-cb1e-4bd4-91ac-29e9c892e1cc" providerId="AD" clId="Web-{DD2CF653-0143-6796-61D4-F8B2FA64771F}" dt="2025-04-04T11:35:05.955" v="17" actId="20577"/>
          <ac:spMkLst>
            <pc:docMk/>
            <pc:sldMk cId="1593920805" sldId="262"/>
            <ac:spMk id="4" creationId="{AC1C80FB-53F9-42EE-B1E6-D0F998EC5DFA}"/>
          </ac:spMkLst>
        </pc:spChg>
        <pc:spChg chg="mod">
          <ac:chgData name="Ángel Berreco Kozlan" userId="S::angel.kozlan@udc.es::c546c959-cb1e-4bd4-91ac-29e9c892e1cc" providerId="AD" clId="Web-{DD2CF653-0143-6796-61D4-F8B2FA64771F}" dt="2025-04-04T11:35:20.081" v="21"/>
          <ac:spMkLst>
            <pc:docMk/>
            <pc:sldMk cId="1593920805" sldId="262"/>
            <ac:spMk id="6" creationId="{7E7D4C34-22A0-4D54-A07D-E1E9A11463E5}"/>
          </ac:spMkLst>
        </pc:spChg>
        <pc:spChg chg="mod">
          <ac:chgData name="Ángel Berreco Kozlan" userId="S::angel.kozlan@udc.es::c546c959-cb1e-4bd4-91ac-29e9c892e1cc" providerId="AD" clId="Web-{DD2CF653-0143-6796-61D4-F8B2FA64771F}" dt="2025-04-04T11:36:04.301" v="25" actId="14100"/>
          <ac:spMkLst>
            <pc:docMk/>
            <pc:sldMk cId="1593920805" sldId="262"/>
            <ac:spMk id="8" creationId="{51C26CE0-2506-4B44-A26F-C12BFA5B18B5}"/>
          </ac:spMkLst>
        </pc:spChg>
        <pc:spChg chg="mod">
          <ac:chgData name="Ángel Berreco Kozlan" userId="S::angel.kozlan@udc.es::c546c959-cb1e-4bd4-91ac-29e9c892e1cc" providerId="AD" clId="Web-{DD2CF653-0143-6796-61D4-F8B2FA64771F}" dt="2025-04-04T11:36:18.239" v="30" actId="20577"/>
          <ac:spMkLst>
            <pc:docMk/>
            <pc:sldMk cId="1593920805" sldId="262"/>
            <ac:spMk id="10" creationId="{7F39C97C-2DDC-4706-B96C-B02FAE53A426}"/>
          </ac:spMkLst>
        </pc:spChg>
      </pc:sldChg>
      <pc:sldChg chg="addSp delSp modSp">
        <pc:chgData name="Ángel Berreco Kozlan" userId="S::angel.kozlan@udc.es::c546c959-cb1e-4bd4-91ac-29e9c892e1cc" providerId="AD" clId="Web-{DD2CF653-0143-6796-61D4-F8B2FA64771F}" dt="2025-04-04T12:14:42.162" v="481" actId="20577"/>
        <pc:sldMkLst>
          <pc:docMk/>
          <pc:sldMk cId="1398089158" sldId="297"/>
        </pc:sldMkLst>
        <pc:spChg chg="del">
          <ac:chgData name="Ángel Berreco Kozlan" userId="S::angel.kozlan@udc.es::c546c959-cb1e-4bd4-91ac-29e9c892e1cc" providerId="AD" clId="Web-{DD2CF653-0143-6796-61D4-F8B2FA64771F}" dt="2025-04-04T11:40:34.607" v="67"/>
          <ac:spMkLst>
            <pc:docMk/>
            <pc:sldMk cId="1398089158" sldId="297"/>
            <ac:spMk id="2" creationId="{8D58590F-1E2F-3698-A841-9922ED239675}"/>
          </ac:spMkLst>
        </pc:spChg>
        <pc:spChg chg="add del mod">
          <ac:chgData name="Ángel Berreco Kozlan" userId="S::angel.kozlan@udc.es::c546c959-cb1e-4bd4-91ac-29e9c892e1cc" providerId="AD" clId="Web-{DD2CF653-0143-6796-61D4-F8B2FA64771F}" dt="2025-04-04T11:40:44.170" v="68"/>
          <ac:spMkLst>
            <pc:docMk/>
            <pc:sldMk cId="1398089158" sldId="297"/>
            <ac:spMk id="4" creationId="{29283967-C861-92FB-F8AB-84B5C984BF6A}"/>
          </ac:spMkLst>
        </pc:spChg>
        <pc:spChg chg="add mod">
          <ac:chgData name="Ángel Berreco Kozlan" userId="S::angel.kozlan@udc.es::c546c959-cb1e-4bd4-91ac-29e9c892e1cc" providerId="AD" clId="Web-{DD2CF653-0143-6796-61D4-F8B2FA64771F}" dt="2025-04-04T12:04:56.362" v="253" actId="20577"/>
          <ac:spMkLst>
            <pc:docMk/>
            <pc:sldMk cId="1398089158" sldId="297"/>
            <ac:spMk id="7" creationId="{28FE5DDD-54EC-A73F-4DAD-0EAC9DB4B999}"/>
          </ac:spMkLst>
        </pc:spChg>
        <pc:spChg chg="add mod">
          <ac:chgData name="Ángel Berreco Kozlan" userId="S::angel.kozlan@udc.es::c546c959-cb1e-4bd4-91ac-29e9c892e1cc" providerId="AD" clId="Web-{DD2CF653-0143-6796-61D4-F8B2FA64771F}" dt="2025-04-04T12:14:42.162" v="481" actId="20577"/>
          <ac:spMkLst>
            <pc:docMk/>
            <pc:sldMk cId="1398089158" sldId="297"/>
            <ac:spMk id="9" creationId="{150EE9B2-2AEC-CB95-9D96-C606CB37109C}"/>
          </ac:spMkLst>
        </pc:spChg>
        <pc:picChg chg="add del mod">
          <ac:chgData name="Ángel Berreco Kozlan" userId="S::angel.kozlan@udc.es::c546c959-cb1e-4bd4-91ac-29e9c892e1cc" providerId="AD" clId="Web-{DD2CF653-0143-6796-61D4-F8B2FA64771F}" dt="2025-04-04T11:42:04.063" v="72"/>
          <ac:picMkLst>
            <pc:docMk/>
            <pc:sldMk cId="1398089158" sldId="297"/>
            <ac:picMk id="5" creationId="{8F31C7B8-C4B3-D7E6-C9C3-E3F5760F239D}"/>
          </ac:picMkLst>
        </pc:picChg>
      </pc:sldChg>
      <pc:sldChg chg="modSp">
        <pc:chgData name="Ángel Berreco Kozlan" userId="S::angel.kozlan@udc.es::c546c959-cb1e-4bd4-91ac-29e9c892e1cc" providerId="AD" clId="Web-{DD2CF653-0143-6796-61D4-F8B2FA64771F}" dt="2025-04-04T11:36:52.099" v="41"/>
        <pc:sldMkLst>
          <pc:docMk/>
          <pc:sldMk cId="482311005" sldId="298"/>
        </pc:sldMkLst>
        <pc:spChg chg="mod">
          <ac:chgData name="Ángel Berreco Kozlan" userId="S::angel.kozlan@udc.es::c546c959-cb1e-4bd4-91ac-29e9c892e1cc" providerId="AD" clId="Web-{DD2CF653-0143-6796-61D4-F8B2FA64771F}" dt="2025-04-04T11:36:39.177" v="35"/>
          <ac:spMkLst>
            <pc:docMk/>
            <pc:sldMk cId="482311005" sldId="298"/>
            <ac:spMk id="4" creationId="{B1E03ABF-DEB7-9110-A387-6E48D12639A5}"/>
          </ac:spMkLst>
        </pc:spChg>
        <pc:spChg chg="mod">
          <ac:chgData name="Ángel Berreco Kozlan" userId="S::angel.kozlan@udc.es::c546c959-cb1e-4bd4-91ac-29e9c892e1cc" providerId="AD" clId="Web-{DD2CF653-0143-6796-61D4-F8B2FA64771F}" dt="2025-04-04T11:36:52.099" v="41"/>
          <ac:spMkLst>
            <pc:docMk/>
            <pc:sldMk cId="482311005" sldId="298"/>
            <ac:spMk id="8" creationId="{8D726820-F993-5895-9A5C-6DB2632F0ACD}"/>
          </ac:spMkLst>
        </pc:spChg>
      </pc:sldChg>
      <pc:sldChg chg="modSp add replId">
        <pc:chgData name="Ángel Berreco Kozlan" userId="S::angel.kozlan@udc.es::c546c959-cb1e-4bd4-91ac-29e9c892e1cc" providerId="AD" clId="Web-{DD2CF653-0143-6796-61D4-F8B2FA64771F}" dt="2025-04-04T12:14:54.116" v="483" actId="20577"/>
        <pc:sldMkLst>
          <pc:docMk/>
          <pc:sldMk cId="2869995735" sldId="299"/>
        </pc:sldMkLst>
        <pc:spChg chg="mod">
          <ac:chgData name="Ángel Berreco Kozlan" userId="S::angel.kozlan@udc.es::c546c959-cb1e-4bd4-91ac-29e9c892e1cc" providerId="AD" clId="Web-{DD2CF653-0143-6796-61D4-F8B2FA64771F}" dt="2025-04-04T12:14:54.116" v="483" actId="20577"/>
          <ac:spMkLst>
            <pc:docMk/>
            <pc:sldMk cId="2869995735" sldId="299"/>
            <ac:spMk id="2" creationId="{9843841E-A3C2-6633-9A2B-3C0597F5ADB1}"/>
          </ac:spMkLst>
        </pc:spChg>
      </pc:sldChg>
      <pc:sldChg chg="addSp delSp modSp add replId">
        <pc:chgData name="Ángel Berreco Kozlan" userId="S::angel.kozlan@udc.es::c546c959-cb1e-4bd4-91ac-29e9c892e1cc" providerId="AD" clId="Web-{DD2CF653-0143-6796-61D4-F8B2FA64771F}" dt="2025-04-04T12:14:20.021" v="477" actId="20577"/>
        <pc:sldMkLst>
          <pc:docMk/>
          <pc:sldMk cId="4195715622" sldId="300"/>
        </pc:sldMkLst>
        <pc:spChg chg="add del mod">
          <ac:chgData name="Ángel Berreco Kozlan" userId="S::angel.kozlan@udc.es::c546c959-cb1e-4bd4-91ac-29e9c892e1cc" providerId="AD" clId="Web-{DD2CF653-0143-6796-61D4-F8B2FA64771F}" dt="2025-04-04T12:05:13.988" v="256"/>
          <ac:spMkLst>
            <pc:docMk/>
            <pc:sldMk cId="4195715622" sldId="300"/>
            <ac:spMk id="3" creationId="{05D910D7-BFEC-F619-9C73-DB63D85469C6}"/>
          </ac:spMkLst>
        </pc:spChg>
        <pc:spChg chg="add mod">
          <ac:chgData name="Ángel Berreco Kozlan" userId="S::angel.kozlan@udc.es::c546c959-cb1e-4bd4-91ac-29e9c892e1cc" providerId="AD" clId="Web-{DD2CF653-0143-6796-61D4-F8B2FA64771F}" dt="2025-04-04T12:11:32.265" v="407" actId="14100"/>
          <ac:spMkLst>
            <pc:docMk/>
            <pc:sldMk cId="4195715622" sldId="300"/>
            <ac:spMk id="5" creationId="{859DC8BD-A844-07F1-4F8A-90188C998351}"/>
          </ac:spMkLst>
        </pc:spChg>
        <pc:spChg chg="mod">
          <ac:chgData name="Ángel Berreco Kozlan" userId="S::angel.kozlan@udc.es::c546c959-cb1e-4bd4-91ac-29e9c892e1cc" providerId="AD" clId="Web-{DD2CF653-0143-6796-61D4-F8B2FA64771F}" dt="2025-04-04T12:13:48.223" v="445" actId="20577"/>
          <ac:spMkLst>
            <pc:docMk/>
            <pc:sldMk cId="4195715622" sldId="300"/>
            <ac:spMk id="7" creationId="{1C4FC610-5551-2AC2-603F-8AAB7D95C38C}"/>
          </ac:spMkLst>
        </pc:spChg>
        <pc:spChg chg="add mod">
          <ac:chgData name="Ángel Berreco Kozlan" userId="S::angel.kozlan@udc.es::c546c959-cb1e-4bd4-91ac-29e9c892e1cc" providerId="AD" clId="Web-{DD2CF653-0143-6796-61D4-F8B2FA64771F}" dt="2025-04-04T12:08:02.993" v="307" actId="1076"/>
          <ac:spMkLst>
            <pc:docMk/>
            <pc:sldMk cId="4195715622" sldId="300"/>
            <ac:spMk id="8" creationId="{5F9D9DD9-1E11-3183-DC2B-4796EF60B2E7}"/>
          </ac:spMkLst>
        </pc:spChg>
        <pc:spChg chg="add del mod">
          <ac:chgData name="Ángel Berreco Kozlan" userId="S::angel.kozlan@udc.es::c546c959-cb1e-4bd4-91ac-29e9c892e1cc" providerId="AD" clId="Web-{DD2CF653-0143-6796-61D4-F8B2FA64771F}" dt="2025-04-04T12:12:28.549" v="416" actId="20577"/>
          <ac:spMkLst>
            <pc:docMk/>
            <pc:sldMk cId="4195715622" sldId="300"/>
            <ac:spMk id="9" creationId="{E0D8F490-3B80-269C-A370-C333B6D9B123}"/>
          </ac:spMkLst>
        </pc:spChg>
        <pc:spChg chg="add del mod">
          <ac:chgData name="Ángel Berreco Kozlan" userId="S::angel.kozlan@udc.es::c546c959-cb1e-4bd4-91ac-29e9c892e1cc" providerId="AD" clId="Web-{DD2CF653-0143-6796-61D4-F8B2FA64771F}" dt="2025-04-04T12:08:39.307" v="317"/>
          <ac:spMkLst>
            <pc:docMk/>
            <pc:sldMk cId="4195715622" sldId="300"/>
            <ac:spMk id="10" creationId="{F2CE9FBB-03F5-1E71-059E-F7FDF32AC156}"/>
          </ac:spMkLst>
        </pc:spChg>
        <pc:spChg chg="add mod">
          <ac:chgData name="Ángel Berreco Kozlan" userId="S::angel.kozlan@udc.es::c546c959-cb1e-4bd4-91ac-29e9c892e1cc" providerId="AD" clId="Web-{DD2CF653-0143-6796-61D4-F8B2FA64771F}" dt="2025-04-04T12:11:23.078" v="406" actId="1076"/>
          <ac:spMkLst>
            <pc:docMk/>
            <pc:sldMk cId="4195715622" sldId="300"/>
            <ac:spMk id="11" creationId="{2E766890-31BD-9CA3-514F-B69B94DA3EFB}"/>
          </ac:spMkLst>
        </pc:spChg>
        <pc:spChg chg="add mod">
          <ac:chgData name="Ángel Berreco Kozlan" userId="S::angel.kozlan@udc.es::c546c959-cb1e-4bd4-91ac-29e9c892e1cc" providerId="AD" clId="Web-{DD2CF653-0143-6796-61D4-F8B2FA64771F}" dt="2025-04-04T12:12:39.205" v="418" actId="20577"/>
          <ac:spMkLst>
            <pc:docMk/>
            <pc:sldMk cId="4195715622" sldId="300"/>
            <ac:spMk id="12" creationId="{83F852D9-80C5-892E-61CA-6041BE9DA6C6}"/>
          </ac:spMkLst>
        </pc:spChg>
        <pc:spChg chg="add mod">
          <ac:chgData name="Ángel Berreco Kozlan" userId="S::angel.kozlan@udc.es::c546c959-cb1e-4bd4-91ac-29e9c892e1cc" providerId="AD" clId="Web-{DD2CF653-0143-6796-61D4-F8B2FA64771F}" dt="2025-04-04T12:13:58.130" v="447" actId="1076"/>
          <ac:spMkLst>
            <pc:docMk/>
            <pc:sldMk cId="4195715622" sldId="300"/>
            <ac:spMk id="13" creationId="{70327DEA-EB1B-7D0B-E0F6-E3AD9D20F691}"/>
          </ac:spMkLst>
        </pc:spChg>
        <pc:spChg chg="add del">
          <ac:chgData name="Ángel Berreco Kozlan" userId="S::angel.kozlan@udc.es::c546c959-cb1e-4bd4-91ac-29e9c892e1cc" providerId="AD" clId="Web-{DD2CF653-0143-6796-61D4-F8B2FA64771F}" dt="2025-04-04T12:12:53.643" v="422"/>
          <ac:spMkLst>
            <pc:docMk/>
            <pc:sldMk cId="4195715622" sldId="300"/>
            <ac:spMk id="14" creationId="{3CE4C556-0BEA-FBB4-8011-DBC1761849A1}"/>
          </ac:spMkLst>
        </pc:spChg>
        <pc:spChg chg="add mod">
          <ac:chgData name="Ángel Berreco Kozlan" userId="S::angel.kozlan@udc.es::c546c959-cb1e-4bd4-91ac-29e9c892e1cc" providerId="AD" clId="Web-{DD2CF653-0143-6796-61D4-F8B2FA64771F}" dt="2025-04-04T12:14:20.021" v="477" actId="20577"/>
          <ac:spMkLst>
            <pc:docMk/>
            <pc:sldMk cId="4195715622" sldId="300"/>
            <ac:spMk id="15" creationId="{72C91D1F-3B78-37E0-DAD6-83ED31334A4B}"/>
          </ac:spMkLst>
        </pc:spChg>
      </pc:sldChg>
      <pc:sldChg chg="modSp add replId">
        <pc:chgData name="Ángel Berreco Kozlan" userId="S::angel.kozlan@udc.es::c546c959-cb1e-4bd4-91ac-29e9c892e1cc" providerId="AD" clId="Web-{DD2CF653-0143-6796-61D4-F8B2FA64771F}" dt="2025-04-04T12:16:30.447" v="519" actId="20577"/>
        <pc:sldMkLst>
          <pc:docMk/>
          <pc:sldMk cId="4011568407" sldId="301"/>
        </pc:sldMkLst>
        <pc:spChg chg="mod">
          <ac:chgData name="Ángel Berreco Kozlan" userId="S::angel.kozlan@udc.es::c546c959-cb1e-4bd4-91ac-29e9c892e1cc" providerId="AD" clId="Web-{DD2CF653-0143-6796-61D4-F8B2FA64771F}" dt="2025-04-04T12:16:30.447" v="519" actId="20577"/>
          <ac:spMkLst>
            <pc:docMk/>
            <pc:sldMk cId="4011568407" sldId="301"/>
            <ac:spMk id="2" creationId="{7C08A3B3-AB39-6240-1DA9-7BF7A958A076}"/>
          </ac:spMkLst>
        </pc:spChg>
      </pc:sldChg>
      <pc:sldChg chg="addSp delSp modSp add ord replId">
        <pc:chgData name="Ángel Berreco Kozlan" userId="S::angel.kozlan@udc.es::c546c959-cb1e-4bd4-91ac-29e9c892e1cc" providerId="AD" clId="Web-{DD2CF653-0143-6796-61D4-F8B2FA64771F}" dt="2025-04-04T12:28:21.923" v="931" actId="20577"/>
        <pc:sldMkLst>
          <pc:docMk/>
          <pc:sldMk cId="18523275" sldId="302"/>
        </pc:sldMkLst>
        <pc:spChg chg="del">
          <ac:chgData name="Ángel Berreco Kozlan" userId="S::angel.kozlan@udc.es::c546c959-cb1e-4bd4-91ac-29e9c892e1cc" providerId="AD" clId="Web-{DD2CF653-0143-6796-61D4-F8B2FA64771F}" dt="2025-04-04T12:22:18.193" v="643"/>
          <ac:spMkLst>
            <pc:docMk/>
            <pc:sldMk cId="18523275" sldId="302"/>
            <ac:spMk id="2" creationId="{4ABC74FA-4E08-D8AC-CF2F-267CF3E6D8E4}"/>
          </ac:spMkLst>
        </pc:spChg>
        <pc:spChg chg="mod">
          <ac:chgData name="Ángel Berreco Kozlan" userId="S::angel.kozlan@udc.es::c546c959-cb1e-4bd4-91ac-29e9c892e1cc" providerId="AD" clId="Web-{DD2CF653-0143-6796-61D4-F8B2FA64771F}" dt="2025-04-04T12:23:07.647" v="667" actId="20577"/>
          <ac:spMkLst>
            <pc:docMk/>
            <pc:sldMk cId="18523275" sldId="302"/>
            <ac:spMk id="3" creationId="{35716A46-385C-B104-477F-49FF1A6C552F}"/>
          </ac:spMkLst>
        </pc:spChg>
        <pc:spChg chg="mod">
          <ac:chgData name="Ángel Berreco Kozlan" userId="S::angel.kozlan@udc.es::c546c959-cb1e-4bd4-91ac-29e9c892e1cc" providerId="AD" clId="Web-{DD2CF653-0143-6796-61D4-F8B2FA64771F}" dt="2025-04-04T12:23:12.663" v="670" actId="20577"/>
          <ac:spMkLst>
            <pc:docMk/>
            <pc:sldMk cId="18523275" sldId="302"/>
            <ac:spMk id="4" creationId="{CFDA85DE-9D78-007B-0C15-8BEBF1C4AE3F}"/>
          </ac:spMkLst>
        </pc:spChg>
        <pc:spChg chg="mod">
          <ac:chgData name="Ángel Berreco Kozlan" userId="S::angel.kozlan@udc.es::c546c959-cb1e-4bd4-91ac-29e9c892e1cc" providerId="AD" clId="Web-{DD2CF653-0143-6796-61D4-F8B2FA64771F}" dt="2025-04-04T12:23:23.742" v="688" actId="20577"/>
          <ac:spMkLst>
            <pc:docMk/>
            <pc:sldMk cId="18523275" sldId="302"/>
            <ac:spMk id="5" creationId="{3DB81C1C-3F59-AC7E-49E1-D11ABBCFB613}"/>
          </ac:spMkLst>
        </pc:spChg>
        <pc:spChg chg="mod">
          <ac:chgData name="Ángel Berreco Kozlan" userId="S::angel.kozlan@udc.es::c546c959-cb1e-4bd4-91ac-29e9c892e1cc" providerId="AD" clId="Web-{DD2CF653-0143-6796-61D4-F8B2FA64771F}" dt="2025-04-04T12:23:28.398" v="692" actId="20577"/>
          <ac:spMkLst>
            <pc:docMk/>
            <pc:sldMk cId="18523275" sldId="302"/>
            <ac:spMk id="6" creationId="{6E702B6C-E6C9-0957-7158-E46D3AACFC8E}"/>
          </ac:spMkLst>
        </pc:spChg>
        <pc:spChg chg="mod">
          <ac:chgData name="Ángel Berreco Kozlan" userId="S::angel.kozlan@udc.es::c546c959-cb1e-4bd4-91ac-29e9c892e1cc" providerId="AD" clId="Web-{DD2CF653-0143-6796-61D4-F8B2FA64771F}" dt="2025-04-04T12:24:10.056" v="726" actId="20577"/>
          <ac:spMkLst>
            <pc:docMk/>
            <pc:sldMk cId="18523275" sldId="302"/>
            <ac:spMk id="7" creationId="{6E571AFC-E59B-A453-A75C-2CCEB8421B57}"/>
          </ac:spMkLst>
        </pc:spChg>
        <pc:spChg chg="mod">
          <ac:chgData name="Ángel Berreco Kozlan" userId="S::angel.kozlan@udc.es::c546c959-cb1e-4bd4-91ac-29e9c892e1cc" providerId="AD" clId="Web-{DD2CF653-0143-6796-61D4-F8B2FA64771F}" dt="2025-04-04T12:24:55.620" v="768" actId="20577"/>
          <ac:spMkLst>
            <pc:docMk/>
            <pc:sldMk cId="18523275" sldId="302"/>
            <ac:spMk id="8" creationId="{AE6DE416-4EC0-2A4D-ECD5-53C38DE1295D}"/>
          </ac:spMkLst>
        </pc:spChg>
        <pc:spChg chg="mod">
          <ac:chgData name="Ángel Berreco Kozlan" userId="S::angel.kozlan@udc.es::c546c959-cb1e-4bd4-91ac-29e9c892e1cc" providerId="AD" clId="Web-{DD2CF653-0143-6796-61D4-F8B2FA64771F}" dt="2025-04-04T12:27:53.407" v="900" actId="20577"/>
          <ac:spMkLst>
            <pc:docMk/>
            <pc:sldMk cId="18523275" sldId="302"/>
            <ac:spMk id="9" creationId="{610D3203-91D1-6942-3214-513A0A754C1A}"/>
          </ac:spMkLst>
        </pc:spChg>
        <pc:spChg chg="mod">
          <ac:chgData name="Ángel Berreco Kozlan" userId="S::angel.kozlan@udc.es::c546c959-cb1e-4bd4-91ac-29e9c892e1cc" providerId="AD" clId="Web-{DD2CF653-0143-6796-61D4-F8B2FA64771F}" dt="2025-04-04T12:28:21.923" v="931" actId="20577"/>
          <ac:spMkLst>
            <pc:docMk/>
            <pc:sldMk cId="18523275" sldId="302"/>
            <ac:spMk id="10" creationId="{40991785-E0EF-5674-EFE9-D218CCDB1436}"/>
          </ac:spMkLst>
        </pc:spChg>
        <pc:spChg chg="add del mod">
          <ac:chgData name="Ángel Berreco Kozlan" userId="S::angel.kozlan@udc.es::c546c959-cb1e-4bd4-91ac-29e9c892e1cc" providerId="AD" clId="Web-{DD2CF653-0143-6796-61D4-F8B2FA64771F}" dt="2025-04-04T12:22:22.412" v="644"/>
          <ac:spMkLst>
            <pc:docMk/>
            <pc:sldMk cId="18523275" sldId="302"/>
            <ac:spMk id="14" creationId="{6B28227A-40AD-63AA-0658-564FFF24CDA5}"/>
          </ac:spMkLst>
        </pc:spChg>
      </pc:sldChg>
      <pc:sldChg chg="addSp delSp modSp add ord replId">
        <pc:chgData name="Ángel Berreco Kozlan" userId="S::angel.kozlan@udc.es::c546c959-cb1e-4bd4-91ac-29e9c892e1cc" providerId="AD" clId="Web-{DD2CF653-0143-6796-61D4-F8B2FA64771F}" dt="2025-04-04T12:31:49.336" v="988" actId="1076"/>
        <pc:sldMkLst>
          <pc:docMk/>
          <pc:sldMk cId="608140860" sldId="303"/>
        </pc:sldMkLst>
        <pc:spChg chg="del mod">
          <ac:chgData name="Ángel Berreco Kozlan" userId="S::angel.kozlan@udc.es::c546c959-cb1e-4bd4-91ac-29e9c892e1cc" providerId="AD" clId="Web-{DD2CF653-0143-6796-61D4-F8B2FA64771F}" dt="2025-04-04T12:17:47.012" v="523"/>
          <ac:spMkLst>
            <pc:docMk/>
            <pc:sldMk cId="608140860" sldId="303"/>
            <ac:spMk id="2" creationId="{6116ED6B-03B5-ACEC-3897-7A094659AA00}"/>
          </ac:spMkLst>
        </pc:spChg>
        <pc:spChg chg="del mod">
          <ac:chgData name="Ángel Berreco Kozlan" userId="S::angel.kozlan@udc.es::c546c959-cb1e-4bd4-91ac-29e9c892e1cc" providerId="AD" clId="Web-{DD2CF653-0143-6796-61D4-F8B2FA64771F}" dt="2025-04-04T12:18:24.982" v="547"/>
          <ac:spMkLst>
            <pc:docMk/>
            <pc:sldMk cId="608140860" sldId="303"/>
            <ac:spMk id="3" creationId="{2E71801D-F306-3384-5432-3D77468D9638}"/>
          </ac:spMkLst>
        </pc:spChg>
        <pc:spChg chg="del mod">
          <ac:chgData name="Ángel Berreco Kozlan" userId="S::angel.kozlan@udc.es::c546c959-cb1e-4bd4-91ac-29e9c892e1cc" providerId="AD" clId="Web-{DD2CF653-0143-6796-61D4-F8B2FA64771F}" dt="2025-04-04T12:18:24.935" v="546"/>
          <ac:spMkLst>
            <pc:docMk/>
            <pc:sldMk cId="608140860" sldId="303"/>
            <ac:spMk id="4" creationId="{E5FBD3FC-37AA-7410-8723-35FBDFBA3183}"/>
          </ac:spMkLst>
        </pc:spChg>
        <pc:spChg chg="del mod">
          <ac:chgData name="Ángel Berreco Kozlan" userId="S::angel.kozlan@udc.es::c546c959-cb1e-4bd4-91ac-29e9c892e1cc" providerId="AD" clId="Web-{DD2CF653-0143-6796-61D4-F8B2FA64771F}" dt="2025-04-04T12:18:24.888" v="545"/>
          <ac:spMkLst>
            <pc:docMk/>
            <pc:sldMk cId="608140860" sldId="303"/>
            <ac:spMk id="5" creationId="{C8274A14-2080-55D3-EA4B-1B459E71055E}"/>
          </ac:spMkLst>
        </pc:spChg>
        <pc:spChg chg="del mod">
          <ac:chgData name="Ángel Berreco Kozlan" userId="S::angel.kozlan@udc.es::c546c959-cb1e-4bd4-91ac-29e9c892e1cc" providerId="AD" clId="Web-{DD2CF653-0143-6796-61D4-F8B2FA64771F}" dt="2025-04-04T12:18:24.841" v="544"/>
          <ac:spMkLst>
            <pc:docMk/>
            <pc:sldMk cId="608140860" sldId="303"/>
            <ac:spMk id="6" creationId="{D3A2DAA8-A9BD-FA3C-A0CA-F4D6BFF6B31C}"/>
          </ac:spMkLst>
        </pc:spChg>
        <pc:spChg chg="del mod">
          <ac:chgData name="Ángel Berreco Kozlan" userId="S::angel.kozlan@udc.es::c546c959-cb1e-4bd4-91ac-29e9c892e1cc" providerId="AD" clId="Web-{DD2CF653-0143-6796-61D4-F8B2FA64771F}" dt="2025-04-04T12:18:24.795" v="543"/>
          <ac:spMkLst>
            <pc:docMk/>
            <pc:sldMk cId="608140860" sldId="303"/>
            <ac:spMk id="7" creationId="{448FF986-2499-1858-2B21-B526CA589AC5}"/>
          </ac:spMkLst>
        </pc:spChg>
        <pc:spChg chg="del mod">
          <ac:chgData name="Ángel Berreco Kozlan" userId="S::angel.kozlan@udc.es::c546c959-cb1e-4bd4-91ac-29e9c892e1cc" providerId="AD" clId="Web-{DD2CF653-0143-6796-61D4-F8B2FA64771F}" dt="2025-04-04T12:18:24.748" v="542"/>
          <ac:spMkLst>
            <pc:docMk/>
            <pc:sldMk cId="608140860" sldId="303"/>
            <ac:spMk id="8" creationId="{E7BFB270-1599-F66B-0D3E-BDDFB808D8E6}"/>
          </ac:spMkLst>
        </pc:spChg>
        <pc:spChg chg="del mod">
          <ac:chgData name="Ángel Berreco Kozlan" userId="S::angel.kozlan@udc.es::c546c959-cb1e-4bd4-91ac-29e9c892e1cc" providerId="AD" clId="Web-{DD2CF653-0143-6796-61D4-F8B2FA64771F}" dt="2025-04-04T12:18:24.701" v="541"/>
          <ac:spMkLst>
            <pc:docMk/>
            <pc:sldMk cId="608140860" sldId="303"/>
            <ac:spMk id="9" creationId="{73DF0046-45B3-B687-E095-222896388B42}"/>
          </ac:spMkLst>
        </pc:spChg>
        <pc:spChg chg="del mod">
          <ac:chgData name="Ángel Berreco Kozlan" userId="S::angel.kozlan@udc.es::c546c959-cb1e-4bd4-91ac-29e9c892e1cc" providerId="AD" clId="Web-{DD2CF653-0143-6796-61D4-F8B2FA64771F}" dt="2025-04-04T12:18:24.654" v="540"/>
          <ac:spMkLst>
            <pc:docMk/>
            <pc:sldMk cId="608140860" sldId="303"/>
            <ac:spMk id="10" creationId="{EA9573E2-F530-E24A-B3F0-07FFA08DFA60}"/>
          </ac:spMkLst>
        </pc:spChg>
        <pc:spChg chg="add del mod">
          <ac:chgData name="Ángel Berreco Kozlan" userId="S::angel.kozlan@udc.es::c546c959-cb1e-4bd4-91ac-29e9c892e1cc" providerId="AD" clId="Web-{DD2CF653-0143-6796-61D4-F8B2FA64771F}" dt="2025-04-04T12:18:29.373" v="555"/>
          <ac:spMkLst>
            <pc:docMk/>
            <pc:sldMk cId="608140860" sldId="303"/>
            <ac:spMk id="12" creationId="{5CB6E273-51A0-D437-AE63-99656D008073}"/>
          </ac:spMkLst>
        </pc:spChg>
        <pc:spChg chg="add del mod">
          <ac:chgData name="Ángel Berreco Kozlan" userId="S::angel.kozlan@udc.es::c546c959-cb1e-4bd4-91ac-29e9c892e1cc" providerId="AD" clId="Web-{DD2CF653-0143-6796-61D4-F8B2FA64771F}" dt="2025-04-04T12:18:29.373" v="554"/>
          <ac:spMkLst>
            <pc:docMk/>
            <pc:sldMk cId="608140860" sldId="303"/>
            <ac:spMk id="14" creationId="{EB4C7B83-DEA3-570B-7B94-B2BE0DD53CEB}"/>
          </ac:spMkLst>
        </pc:spChg>
        <pc:spChg chg="add del mod">
          <ac:chgData name="Ángel Berreco Kozlan" userId="S::angel.kozlan@udc.es::c546c959-cb1e-4bd4-91ac-29e9c892e1cc" providerId="AD" clId="Web-{DD2CF653-0143-6796-61D4-F8B2FA64771F}" dt="2025-04-04T12:18:29.373" v="553"/>
          <ac:spMkLst>
            <pc:docMk/>
            <pc:sldMk cId="608140860" sldId="303"/>
            <ac:spMk id="16" creationId="{1C5D5F12-9EA1-CEE9-A086-1FF1DDEFF686}"/>
          </ac:spMkLst>
        </pc:spChg>
        <pc:spChg chg="add del mod">
          <ac:chgData name="Ángel Berreco Kozlan" userId="S::angel.kozlan@udc.es::c546c959-cb1e-4bd4-91ac-29e9c892e1cc" providerId="AD" clId="Web-{DD2CF653-0143-6796-61D4-F8B2FA64771F}" dt="2025-04-04T12:18:29.373" v="552"/>
          <ac:spMkLst>
            <pc:docMk/>
            <pc:sldMk cId="608140860" sldId="303"/>
            <ac:spMk id="18" creationId="{9AD5C817-6AA2-2D43-E8E4-623575E31884}"/>
          </ac:spMkLst>
        </pc:spChg>
        <pc:spChg chg="add del mod">
          <ac:chgData name="Ángel Berreco Kozlan" userId="S::angel.kozlan@udc.es::c546c959-cb1e-4bd4-91ac-29e9c892e1cc" providerId="AD" clId="Web-{DD2CF653-0143-6796-61D4-F8B2FA64771F}" dt="2025-04-04T12:18:29.373" v="551"/>
          <ac:spMkLst>
            <pc:docMk/>
            <pc:sldMk cId="608140860" sldId="303"/>
            <ac:spMk id="20" creationId="{3B61ACFC-784F-7D6C-1D5F-CA78DD78E5ED}"/>
          </ac:spMkLst>
        </pc:spChg>
        <pc:spChg chg="add del mod">
          <ac:chgData name="Ángel Berreco Kozlan" userId="S::angel.kozlan@udc.es::c546c959-cb1e-4bd4-91ac-29e9c892e1cc" providerId="AD" clId="Web-{DD2CF653-0143-6796-61D4-F8B2FA64771F}" dt="2025-04-04T12:18:29.373" v="550"/>
          <ac:spMkLst>
            <pc:docMk/>
            <pc:sldMk cId="608140860" sldId="303"/>
            <ac:spMk id="24" creationId="{21F674D4-1E83-CEE6-302A-86F08161CFE5}"/>
          </ac:spMkLst>
        </pc:spChg>
        <pc:spChg chg="add del mod">
          <ac:chgData name="Ángel Berreco Kozlan" userId="S::angel.kozlan@udc.es::c546c959-cb1e-4bd4-91ac-29e9c892e1cc" providerId="AD" clId="Web-{DD2CF653-0143-6796-61D4-F8B2FA64771F}" dt="2025-04-04T12:18:29.373" v="549"/>
          <ac:spMkLst>
            <pc:docMk/>
            <pc:sldMk cId="608140860" sldId="303"/>
            <ac:spMk id="26" creationId="{D9512FF6-B00E-8A7D-8E31-802EE6315FED}"/>
          </ac:spMkLst>
        </pc:spChg>
        <pc:spChg chg="add del mod">
          <ac:chgData name="Ángel Berreco Kozlan" userId="S::angel.kozlan@udc.es::c546c959-cb1e-4bd4-91ac-29e9c892e1cc" providerId="AD" clId="Web-{DD2CF653-0143-6796-61D4-F8B2FA64771F}" dt="2025-04-04T12:18:29.373" v="548"/>
          <ac:spMkLst>
            <pc:docMk/>
            <pc:sldMk cId="608140860" sldId="303"/>
            <ac:spMk id="28" creationId="{5C77018D-B40B-96B3-8D44-1C3E02A08972}"/>
          </ac:spMkLst>
        </pc:spChg>
        <pc:spChg chg="add del mod">
          <ac:chgData name="Ángel Berreco Kozlan" userId="S::angel.kozlan@udc.es::c546c959-cb1e-4bd4-91ac-29e9c892e1cc" providerId="AD" clId="Web-{DD2CF653-0143-6796-61D4-F8B2FA64771F}" dt="2025-04-04T12:22:42.631" v="653"/>
          <ac:spMkLst>
            <pc:docMk/>
            <pc:sldMk cId="608140860" sldId="303"/>
            <ac:spMk id="30" creationId="{129364BB-70B6-471D-7A42-22C248E9664B}"/>
          </ac:spMkLst>
        </pc:spChg>
        <pc:spChg chg="add del mod">
          <ac:chgData name="Ángel Berreco Kozlan" userId="S::angel.kozlan@udc.es::c546c959-cb1e-4bd4-91ac-29e9c892e1cc" providerId="AD" clId="Web-{DD2CF653-0143-6796-61D4-F8B2FA64771F}" dt="2025-04-04T12:22:32.693" v="648"/>
          <ac:spMkLst>
            <pc:docMk/>
            <pc:sldMk cId="608140860" sldId="303"/>
            <ac:spMk id="32" creationId="{50F5B26E-1B6D-B475-2D82-0435CA00AD5C}"/>
          </ac:spMkLst>
        </pc:spChg>
        <pc:spChg chg="add del">
          <ac:chgData name="Ángel Berreco Kozlan" userId="S::angel.kozlan@udc.es::c546c959-cb1e-4bd4-91ac-29e9c892e1cc" providerId="AD" clId="Web-{DD2CF653-0143-6796-61D4-F8B2FA64771F}" dt="2025-04-04T12:20:46.018" v="618"/>
          <ac:spMkLst>
            <pc:docMk/>
            <pc:sldMk cId="608140860" sldId="303"/>
            <ac:spMk id="34" creationId="{38D03679-71AE-D7B7-E728-700118C7EB61}"/>
          </ac:spMkLst>
        </pc:spChg>
        <pc:spChg chg="add del mod">
          <ac:chgData name="Ángel Berreco Kozlan" userId="S::angel.kozlan@udc.es::c546c959-cb1e-4bd4-91ac-29e9c892e1cc" providerId="AD" clId="Web-{DD2CF653-0143-6796-61D4-F8B2FA64771F}" dt="2025-04-04T12:22:39.725" v="651"/>
          <ac:spMkLst>
            <pc:docMk/>
            <pc:sldMk cId="608140860" sldId="303"/>
            <ac:spMk id="36" creationId="{FD41FF5A-69EE-93B5-A427-161D72C49392}"/>
          </ac:spMkLst>
        </pc:spChg>
        <pc:spChg chg="add del mod">
          <ac:chgData name="Ángel Berreco Kozlan" userId="S::angel.kozlan@udc.es::c546c959-cb1e-4bd4-91ac-29e9c892e1cc" providerId="AD" clId="Web-{DD2CF653-0143-6796-61D4-F8B2FA64771F}" dt="2025-04-04T12:22:29.271" v="645"/>
          <ac:spMkLst>
            <pc:docMk/>
            <pc:sldMk cId="608140860" sldId="303"/>
            <ac:spMk id="38" creationId="{959DC5EA-B66C-B44F-6760-CB07CCFB0F80}"/>
          </ac:spMkLst>
        </pc:spChg>
        <pc:spChg chg="add del mod">
          <ac:chgData name="Ángel Berreco Kozlan" userId="S::angel.kozlan@udc.es::c546c959-cb1e-4bd4-91ac-29e9c892e1cc" providerId="AD" clId="Web-{DD2CF653-0143-6796-61D4-F8B2FA64771F}" dt="2025-04-04T12:22:40.584" v="652"/>
          <ac:spMkLst>
            <pc:docMk/>
            <pc:sldMk cId="608140860" sldId="303"/>
            <ac:spMk id="40" creationId="{E9CDAE1F-711F-16ED-6CE3-249C6A0ED695}"/>
          </ac:spMkLst>
        </pc:spChg>
        <pc:spChg chg="add del mod">
          <ac:chgData name="Ángel Berreco Kozlan" userId="S::angel.kozlan@udc.es::c546c959-cb1e-4bd4-91ac-29e9c892e1cc" providerId="AD" clId="Web-{DD2CF653-0143-6796-61D4-F8B2FA64771F}" dt="2025-04-04T12:22:31.428" v="647"/>
          <ac:spMkLst>
            <pc:docMk/>
            <pc:sldMk cId="608140860" sldId="303"/>
            <ac:spMk id="42" creationId="{22996F24-46C6-3CDA-0255-722DBA876E39}"/>
          </ac:spMkLst>
        </pc:spChg>
        <pc:spChg chg="add del mod">
          <ac:chgData name="Ángel Berreco Kozlan" userId="S::angel.kozlan@udc.es::c546c959-cb1e-4bd4-91ac-29e9c892e1cc" providerId="AD" clId="Web-{DD2CF653-0143-6796-61D4-F8B2FA64771F}" dt="2025-04-04T12:22:38.162" v="649"/>
          <ac:spMkLst>
            <pc:docMk/>
            <pc:sldMk cId="608140860" sldId="303"/>
            <ac:spMk id="44" creationId="{B0736A26-A5D7-CE3C-219D-45904BE4C658}"/>
          </ac:spMkLst>
        </pc:spChg>
        <pc:spChg chg="add mod">
          <ac:chgData name="Ángel Berreco Kozlan" userId="S::angel.kozlan@udc.es::c546c959-cb1e-4bd4-91ac-29e9c892e1cc" providerId="AD" clId="Web-{DD2CF653-0143-6796-61D4-F8B2FA64771F}" dt="2025-04-04T12:31:49.336" v="988" actId="1076"/>
          <ac:spMkLst>
            <pc:docMk/>
            <pc:sldMk cId="608140860" sldId="303"/>
            <ac:spMk id="46" creationId="{29A9E1EE-237B-BF90-A086-442F6218C1E7}"/>
          </ac:spMkLst>
        </pc:spChg>
        <pc:spChg chg="add del mod">
          <ac:chgData name="Ángel Berreco Kozlan" userId="S::angel.kozlan@udc.es::c546c959-cb1e-4bd4-91ac-29e9c892e1cc" providerId="AD" clId="Web-{DD2CF653-0143-6796-61D4-F8B2FA64771F}" dt="2025-04-04T12:31:08.507" v="979"/>
          <ac:spMkLst>
            <pc:docMk/>
            <pc:sldMk cId="608140860" sldId="303"/>
            <ac:spMk id="47" creationId="{50F5B26E-1B6D-B475-2D82-0435CA00AD5C}"/>
          </ac:spMkLst>
        </pc:spChg>
        <pc:spChg chg="add mod">
          <ac:chgData name="Ángel Berreco Kozlan" userId="S::angel.kozlan@udc.es::c546c959-cb1e-4bd4-91ac-29e9c892e1cc" providerId="AD" clId="Web-{DD2CF653-0143-6796-61D4-F8B2FA64771F}" dt="2025-04-04T12:31:44.430" v="987" actId="1076"/>
          <ac:spMkLst>
            <pc:docMk/>
            <pc:sldMk cId="608140860" sldId="303"/>
            <ac:spMk id="50" creationId="{330DBB00-178C-593E-2EFF-18627D6CE972}"/>
          </ac:spMkLst>
        </pc:spChg>
        <pc:picChg chg="add mod">
          <ac:chgData name="Ángel Berreco Kozlan" userId="S::angel.kozlan@udc.es::c546c959-cb1e-4bd4-91ac-29e9c892e1cc" providerId="AD" clId="Web-{DD2CF653-0143-6796-61D4-F8B2FA64771F}" dt="2025-04-04T12:31:14.835" v="980" actId="1076"/>
          <ac:picMkLst>
            <pc:docMk/>
            <pc:sldMk cId="608140860" sldId="303"/>
            <ac:picMk id="48" creationId="{94F05A15-AB8C-02E7-F9DA-C17B1D2442D1}"/>
          </ac:picMkLst>
        </pc:picChg>
      </pc:sldChg>
      <pc:sldChg chg="modSp add replId">
        <pc:chgData name="Ángel Berreco Kozlan" userId="S::angel.kozlan@udc.es::c546c959-cb1e-4bd4-91ac-29e9c892e1cc" providerId="AD" clId="Web-{DD2CF653-0143-6796-61D4-F8B2FA64771F}" dt="2025-04-04T13:25:06.956" v="2345" actId="20577"/>
        <pc:sldMkLst>
          <pc:docMk/>
          <pc:sldMk cId="3926826633" sldId="304"/>
        </pc:sldMkLst>
        <pc:spChg chg="mod">
          <ac:chgData name="Ángel Berreco Kozlan" userId="S::angel.kozlan@udc.es::c546c959-cb1e-4bd4-91ac-29e9c892e1cc" providerId="AD" clId="Web-{DD2CF653-0143-6796-61D4-F8B2FA64771F}" dt="2025-04-04T13:25:06.956" v="2345" actId="20577"/>
          <ac:spMkLst>
            <pc:docMk/>
            <pc:sldMk cId="3926826633" sldId="304"/>
            <ac:spMk id="2" creationId="{ECF6F185-A4E2-5778-E485-220852038F13}"/>
          </ac:spMkLst>
        </pc:spChg>
      </pc:sldChg>
      <pc:sldChg chg="add del replId">
        <pc:chgData name="Ángel Berreco Kozlan" userId="S::angel.kozlan@udc.es::c546c959-cb1e-4bd4-91ac-29e9c892e1cc" providerId="AD" clId="Web-{DD2CF653-0143-6796-61D4-F8B2FA64771F}" dt="2025-04-04T12:20:01.735" v="596"/>
        <pc:sldMkLst>
          <pc:docMk/>
          <pc:sldMk cId="2235460135" sldId="305"/>
        </pc:sldMkLst>
      </pc:sldChg>
      <pc:sldChg chg="add del replId">
        <pc:chgData name="Ángel Berreco Kozlan" userId="S::angel.kozlan@udc.es::c546c959-cb1e-4bd4-91ac-29e9c892e1cc" providerId="AD" clId="Web-{DD2CF653-0143-6796-61D4-F8B2FA64771F}" dt="2025-04-04T12:19:55.579" v="594"/>
        <pc:sldMkLst>
          <pc:docMk/>
          <pc:sldMk cId="3299192945" sldId="305"/>
        </pc:sldMkLst>
      </pc:sldChg>
      <pc:sldChg chg="addSp delSp modSp add replId">
        <pc:chgData name="Ángel Berreco Kozlan" userId="S::angel.kozlan@udc.es::c546c959-cb1e-4bd4-91ac-29e9c892e1cc" providerId="AD" clId="Web-{DD2CF653-0143-6796-61D4-F8B2FA64771F}" dt="2025-04-04T12:39:45.149" v="1215" actId="1076"/>
        <pc:sldMkLst>
          <pc:docMk/>
          <pc:sldMk cId="3460395371" sldId="305"/>
        </pc:sldMkLst>
        <pc:spChg chg="mod">
          <ac:chgData name="Ángel Berreco Kozlan" userId="S::angel.kozlan@udc.es::c546c959-cb1e-4bd4-91ac-29e9c892e1cc" providerId="AD" clId="Web-{DD2CF653-0143-6796-61D4-F8B2FA64771F}" dt="2025-04-04T12:39:10.257" v="1203" actId="1076"/>
          <ac:spMkLst>
            <pc:docMk/>
            <pc:sldMk cId="3460395371" sldId="305"/>
            <ac:spMk id="2" creationId="{CF2FF16B-7971-9A9E-0923-21293336C908}"/>
          </ac:spMkLst>
        </pc:spChg>
        <pc:spChg chg="del">
          <ac:chgData name="Ángel Berreco Kozlan" userId="S::angel.kozlan@udc.es::c546c959-cb1e-4bd4-91ac-29e9c892e1cc" providerId="AD" clId="Web-{DD2CF653-0143-6796-61D4-F8B2FA64771F}" dt="2025-04-04T12:33:40.262" v="1048"/>
          <ac:spMkLst>
            <pc:docMk/>
            <pc:sldMk cId="3460395371" sldId="305"/>
            <ac:spMk id="3" creationId="{DA9C039D-E6C8-8488-E6DE-EE9C438AD507}"/>
          </ac:spMkLst>
        </pc:spChg>
        <pc:spChg chg="mod">
          <ac:chgData name="Ángel Berreco Kozlan" userId="S::angel.kozlan@udc.es::c546c959-cb1e-4bd4-91ac-29e9c892e1cc" providerId="AD" clId="Web-{DD2CF653-0143-6796-61D4-F8B2FA64771F}" dt="2025-04-04T12:39:21.679" v="1204" actId="1076"/>
          <ac:spMkLst>
            <pc:docMk/>
            <pc:sldMk cId="3460395371" sldId="305"/>
            <ac:spMk id="4" creationId="{1B415EA4-4CCA-58BF-6259-11432AEFEE96}"/>
          </ac:spMkLst>
        </pc:spChg>
        <pc:spChg chg="add del mod">
          <ac:chgData name="Ángel Berreco Kozlan" userId="S::angel.kozlan@udc.es::c546c959-cb1e-4bd4-91ac-29e9c892e1cc" providerId="AD" clId="Web-{DD2CF653-0143-6796-61D4-F8B2FA64771F}" dt="2025-04-04T12:39:21.695" v="1206" actId="1076"/>
          <ac:spMkLst>
            <pc:docMk/>
            <pc:sldMk cId="3460395371" sldId="305"/>
            <ac:spMk id="5" creationId="{1B43DC20-F26A-3908-0F2B-5C5B4BFFFE92}"/>
          </ac:spMkLst>
        </pc:spChg>
        <pc:spChg chg="add del mod">
          <ac:chgData name="Ángel Berreco Kozlan" userId="S::angel.kozlan@udc.es::c546c959-cb1e-4bd4-91ac-29e9c892e1cc" providerId="AD" clId="Web-{DD2CF653-0143-6796-61D4-F8B2FA64771F}" dt="2025-04-04T12:39:21.679" v="1205" actId="1076"/>
          <ac:spMkLst>
            <pc:docMk/>
            <pc:sldMk cId="3460395371" sldId="305"/>
            <ac:spMk id="6" creationId="{56E74AD8-925D-101A-025C-C3B0FF8D329B}"/>
          </ac:spMkLst>
        </pc:spChg>
        <pc:spChg chg="del">
          <ac:chgData name="Ángel Berreco Kozlan" userId="S::angel.kozlan@udc.es::c546c959-cb1e-4bd4-91ac-29e9c892e1cc" providerId="AD" clId="Web-{DD2CF653-0143-6796-61D4-F8B2FA64771F}" dt="2025-04-04T12:33:34.262" v="1046"/>
          <ac:spMkLst>
            <pc:docMk/>
            <pc:sldMk cId="3460395371" sldId="305"/>
            <ac:spMk id="7" creationId="{03463C7A-39C6-3501-74BE-54424EBCAD6E}"/>
          </ac:spMkLst>
        </pc:spChg>
        <pc:spChg chg="del">
          <ac:chgData name="Ángel Berreco Kozlan" userId="S::angel.kozlan@udc.es::c546c959-cb1e-4bd4-91ac-29e9c892e1cc" providerId="AD" clId="Web-{DD2CF653-0143-6796-61D4-F8B2FA64771F}" dt="2025-04-04T12:33:41.434" v="1049"/>
          <ac:spMkLst>
            <pc:docMk/>
            <pc:sldMk cId="3460395371" sldId="305"/>
            <ac:spMk id="8" creationId="{2D0BA27C-7DE7-F59F-7C94-89D8862DF2E7}"/>
          </ac:spMkLst>
        </pc:spChg>
        <pc:spChg chg="mod">
          <ac:chgData name="Ángel Berreco Kozlan" userId="S::angel.kozlan@udc.es::c546c959-cb1e-4bd4-91ac-29e9c892e1cc" providerId="AD" clId="Web-{DD2CF653-0143-6796-61D4-F8B2FA64771F}" dt="2025-04-04T12:33:09.776" v="1032" actId="20577"/>
          <ac:spMkLst>
            <pc:docMk/>
            <pc:sldMk cId="3460395371" sldId="305"/>
            <ac:spMk id="10" creationId="{183DFFC2-1AFF-7D36-A00A-955820C88987}"/>
          </ac:spMkLst>
        </pc:spChg>
        <pc:spChg chg="add del mod">
          <ac:chgData name="Ángel Berreco Kozlan" userId="S::angel.kozlan@udc.es::c546c959-cb1e-4bd4-91ac-29e9c892e1cc" providerId="AD" clId="Web-{DD2CF653-0143-6796-61D4-F8B2FA64771F}" dt="2025-04-04T12:33:39.090" v="1047"/>
          <ac:spMkLst>
            <pc:docMk/>
            <pc:sldMk cId="3460395371" sldId="305"/>
            <ac:spMk id="12" creationId="{F378639A-2853-1495-E5A6-CDE6E2D0C169}"/>
          </ac:spMkLst>
        </pc:spChg>
        <pc:spChg chg="add del mod">
          <ac:chgData name="Ángel Berreco Kozlan" userId="S::angel.kozlan@udc.es::c546c959-cb1e-4bd4-91ac-29e9c892e1cc" providerId="AD" clId="Web-{DD2CF653-0143-6796-61D4-F8B2FA64771F}" dt="2025-04-04T12:33:42.496" v="1050"/>
          <ac:spMkLst>
            <pc:docMk/>
            <pc:sldMk cId="3460395371" sldId="305"/>
            <ac:spMk id="14" creationId="{98F69313-D37F-EC3D-BBD4-A51CF416822E}"/>
          </ac:spMkLst>
        </pc:spChg>
        <pc:spChg chg="add del mod">
          <ac:chgData name="Ángel Berreco Kozlan" userId="S::angel.kozlan@udc.es::c546c959-cb1e-4bd4-91ac-29e9c892e1cc" providerId="AD" clId="Web-{DD2CF653-0143-6796-61D4-F8B2FA64771F}" dt="2025-04-04T12:33:46.731" v="1051"/>
          <ac:spMkLst>
            <pc:docMk/>
            <pc:sldMk cId="3460395371" sldId="305"/>
            <ac:spMk id="16" creationId="{03A2236B-BD2F-91BD-944D-92965386E509}"/>
          </ac:spMkLst>
        </pc:spChg>
        <pc:spChg chg="add del mod">
          <ac:chgData name="Ángel Berreco Kozlan" userId="S::angel.kozlan@udc.es::c546c959-cb1e-4bd4-91ac-29e9c892e1cc" providerId="AD" clId="Web-{DD2CF653-0143-6796-61D4-F8B2FA64771F}" dt="2025-04-04T12:39:21.710" v="1207" actId="1076"/>
          <ac:spMkLst>
            <pc:docMk/>
            <pc:sldMk cId="3460395371" sldId="305"/>
            <ac:spMk id="18" creationId="{E7D59D75-5DEB-92C5-637B-CADB7DF5B04C}"/>
          </ac:spMkLst>
        </pc:spChg>
        <pc:spChg chg="add del mod">
          <ac:chgData name="Ángel Berreco Kozlan" userId="S::angel.kozlan@udc.es::c546c959-cb1e-4bd4-91ac-29e9c892e1cc" providerId="AD" clId="Web-{DD2CF653-0143-6796-61D4-F8B2FA64771F}" dt="2025-04-04T12:39:21.726" v="1208" actId="1076"/>
          <ac:spMkLst>
            <pc:docMk/>
            <pc:sldMk cId="3460395371" sldId="305"/>
            <ac:spMk id="20" creationId="{141B90F1-1AF2-EC02-54F7-419098F7DE76}"/>
          </ac:spMkLst>
        </pc:spChg>
        <pc:spChg chg="add del mod">
          <ac:chgData name="Ángel Berreco Kozlan" userId="S::angel.kozlan@udc.es::c546c959-cb1e-4bd4-91ac-29e9c892e1cc" providerId="AD" clId="Web-{DD2CF653-0143-6796-61D4-F8B2FA64771F}" dt="2025-04-04T12:39:21.726" v="1209" actId="1076"/>
          <ac:spMkLst>
            <pc:docMk/>
            <pc:sldMk cId="3460395371" sldId="305"/>
            <ac:spMk id="21" creationId="{8DE1B72A-8366-A2B8-17F9-A5F6F0077DBD}"/>
          </ac:spMkLst>
        </pc:spChg>
        <pc:spChg chg="add del mod">
          <ac:chgData name="Ángel Berreco Kozlan" userId="S::angel.kozlan@udc.es::c546c959-cb1e-4bd4-91ac-29e9c892e1cc" providerId="AD" clId="Web-{DD2CF653-0143-6796-61D4-F8B2FA64771F}" dt="2025-04-04T12:39:21.742" v="1210" actId="1076"/>
          <ac:spMkLst>
            <pc:docMk/>
            <pc:sldMk cId="3460395371" sldId="305"/>
            <ac:spMk id="22" creationId="{4FBEF5B2-2B63-EDF0-2BF4-CBBCAE9D5C3D}"/>
          </ac:spMkLst>
        </pc:spChg>
        <pc:spChg chg="add del mod">
          <ac:chgData name="Ángel Berreco Kozlan" userId="S::angel.kozlan@udc.es::c546c959-cb1e-4bd4-91ac-29e9c892e1cc" providerId="AD" clId="Web-{DD2CF653-0143-6796-61D4-F8B2FA64771F}" dt="2025-04-04T12:39:41.946" v="1214" actId="1076"/>
          <ac:spMkLst>
            <pc:docMk/>
            <pc:sldMk cId="3460395371" sldId="305"/>
            <ac:spMk id="23" creationId="{BDE7ACCC-0A7A-B41B-BE66-18E86666C89B}"/>
          </ac:spMkLst>
        </pc:spChg>
        <pc:spChg chg="add del mod">
          <ac:chgData name="Ángel Berreco Kozlan" userId="S::angel.kozlan@udc.es::c546c959-cb1e-4bd4-91ac-29e9c892e1cc" providerId="AD" clId="Web-{DD2CF653-0143-6796-61D4-F8B2FA64771F}" dt="2025-04-04T12:38:17.427" v="1173"/>
          <ac:spMkLst>
            <pc:docMk/>
            <pc:sldMk cId="3460395371" sldId="305"/>
            <ac:spMk id="25" creationId="{276B1F9D-690B-6CF0-6CCC-60D1DE3DA7D2}"/>
          </ac:spMkLst>
        </pc:spChg>
        <pc:spChg chg="add del mod">
          <ac:chgData name="Ángel Berreco Kozlan" userId="S::angel.kozlan@udc.es::c546c959-cb1e-4bd4-91ac-29e9c892e1cc" providerId="AD" clId="Web-{DD2CF653-0143-6796-61D4-F8B2FA64771F}" dt="2025-04-04T12:38:15.083" v="1172"/>
          <ac:spMkLst>
            <pc:docMk/>
            <pc:sldMk cId="3460395371" sldId="305"/>
            <ac:spMk id="27" creationId="{365EC599-52D1-8D5B-20E2-5724FEF2D256}"/>
          </ac:spMkLst>
        </pc:spChg>
        <pc:spChg chg="add mod">
          <ac:chgData name="Ángel Berreco Kozlan" userId="S::angel.kozlan@udc.es::c546c959-cb1e-4bd4-91ac-29e9c892e1cc" providerId="AD" clId="Web-{DD2CF653-0143-6796-61D4-F8B2FA64771F}" dt="2025-04-04T12:39:21.773" v="1212" actId="1076"/>
          <ac:spMkLst>
            <pc:docMk/>
            <pc:sldMk cId="3460395371" sldId="305"/>
            <ac:spMk id="28" creationId="{7B0CC709-4E65-6FDB-75E2-AE4AF758F81C}"/>
          </ac:spMkLst>
        </pc:spChg>
        <pc:spChg chg="add mod">
          <ac:chgData name="Ángel Berreco Kozlan" userId="S::angel.kozlan@udc.es::c546c959-cb1e-4bd4-91ac-29e9c892e1cc" providerId="AD" clId="Web-{DD2CF653-0143-6796-61D4-F8B2FA64771F}" dt="2025-04-04T12:39:45.149" v="1215" actId="1076"/>
          <ac:spMkLst>
            <pc:docMk/>
            <pc:sldMk cId="3460395371" sldId="305"/>
            <ac:spMk id="29" creationId="{15184777-990D-2C76-73E7-3EF1C17B3A89}"/>
          </ac:spMkLst>
        </pc:spChg>
      </pc:sldChg>
      <pc:sldChg chg="add del replId">
        <pc:chgData name="Ángel Berreco Kozlan" userId="S::angel.kozlan@udc.es::c546c959-cb1e-4bd4-91ac-29e9c892e1cc" providerId="AD" clId="Web-{DD2CF653-0143-6796-61D4-F8B2FA64771F}" dt="2025-04-04T12:34:45.780" v="1080"/>
        <pc:sldMkLst>
          <pc:docMk/>
          <pc:sldMk cId="893747474" sldId="306"/>
        </pc:sldMkLst>
      </pc:sldChg>
      <pc:sldChg chg="addSp modSp add replId">
        <pc:chgData name="Ángel Berreco Kozlan" userId="S::angel.kozlan@udc.es::c546c959-cb1e-4bd4-91ac-29e9c892e1cc" providerId="AD" clId="Web-{DD2CF653-0143-6796-61D4-F8B2FA64771F}" dt="2025-04-04T12:46:40.772" v="1461" actId="20577"/>
        <pc:sldMkLst>
          <pc:docMk/>
          <pc:sldMk cId="2039201044" sldId="306"/>
        </pc:sldMkLst>
        <pc:spChg chg="mod">
          <ac:chgData name="Ángel Berreco Kozlan" userId="S::angel.kozlan@udc.es::c546c959-cb1e-4bd4-91ac-29e9c892e1cc" providerId="AD" clId="Web-{DD2CF653-0143-6796-61D4-F8B2FA64771F}" dt="2025-04-04T12:40:16.212" v="1236" actId="20577"/>
          <ac:spMkLst>
            <pc:docMk/>
            <pc:sldMk cId="2039201044" sldId="306"/>
            <ac:spMk id="2" creationId="{7784292D-7345-A30E-49D9-623FB190CE1B}"/>
          </ac:spMkLst>
        </pc:spChg>
        <pc:spChg chg="mod">
          <ac:chgData name="Ángel Berreco Kozlan" userId="S::angel.kozlan@udc.es::c546c959-cb1e-4bd4-91ac-29e9c892e1cc" providerId="AD" clId="Web-{DD2CF653-0143-6796-61D4-F8B2FA64771F}" dt="2025-04-04T12:43:45.985" v="1366" actId="1076"/>
          <ac:spMkLst>
            <pc:docMk/>
            <pc:sldMk cId="2039201044" sldId="306"/>
            <ac:spMk id="3" creationId="{AE8FB382-DF5A-F49A-6F6A-7184D2E5ADEB}"/>
          </ac:spMkLst>
        </pc:spChg>
        <pc:spChg chg="mod">
          <ac:chgData name="Ángel Berreco Kozlan" userId="S::angel.kozlan@udc.es::c546c959-cb1e-4bd4-91ac-29e9c892e1cc" providerId="AD" clId="Web-{DD2CF653-0143-6796-61D4-F8B2FA64771F}" dt="2025-04-04T12:46:40.772" v="1461" actId="20577"/>
          <ac:spMkLst>
            <pc:docMk/>
            <pc:sldMk cId="2039201044" sldId="306"/>
            <ac:spMk id="5" creationId="{C4A90386-5FC8-B0E6-66D9-86A4FCEC2A42}"/>
          </ac:spMkLst>
        </pc:spChg>
        <pc:spChg chg="add mod">
          <ac:chgData name="Ángel Berreco Kozlan" userId="S::angel.kozlan@udc.es::c546c959-cb1e-4bd4-91ac-29e9c892e1cc" providerId="AD" clId="Web-{DD2CF653-0143-6796-61D4-F8B2FA64771F}" dt="2025-04-04T12:43:46" v="1368" actId="1076"/>
          <ac:spMkLst>
            <pc:docMk/>
            <pc:sldMk cId="2039201044" sldId="306"/>
            <ac:spMk id="7" creationId="{FEC2F022-AEA8-BBC0-F1D5-D065479D41E8}"/>
          </ac:spMkLst>
        </pc:spChg>
        <pc:spChg chg="add mod">
          <ac:chgData name="Ángel Berreco Kozlan" userId="S::angel.kozlan@udc.es::c546c959-cb1e-4bd4-91ac-29e9c892e1cc" providerId="AD" clId="Web-{DD2CF653-0143-6796-61D4-F8B2FA64771F}" dt="2025-04-04T12:43:46.016" v="1369" actId="1076"/>
          <ac:spMkLst>
            <pc:docMk/>
            <pc:sldMk cId="2039201044" sldId="306"/>
            <ac:spMk id="9" creationId="{E9EE1390-C109-FD6B-F38E-1139608BA8DB}"/>
          </ac:spMkLst>
        </pc:spChg>
        <pc:spChg chg="add mod">
          <ac:chgData name="Ángel Berreco Kozlan" userId="S::angel.kozlan@udc.es::c546c959-cb1e-4bd4-91ac-29e9c892e1cc" providerId="AD" clId="Web-{DD2CF653-0143-6796-61D4-F8B2FA64771F}" dt="2025-04-04T12:43:46.016" v="1371" actId="1076"/>
          <ac:spMkLst>
            <pc:docMk/>
            <pc:sldMk cId="2039201044" sldId="306"/>
            <ac:spMk id="11" creationId="{137E5AA7-07C1-1D85-B009-8985FAC94B60}"/>
          </ac:spMkLst>
        </pc:spChg>
        <pc:picChg chg="add mod">
          <ac:chgData name="Ángel Berreco Kozlan" userId="S::angel.kozlan@udc.es::c546c959-cb1e-4bd4-91ac-29e9c892e1cc" providerId="AD" clId="Web-{DD2CF653-0143-6796-61D4-F8B2FA64771F}" dt="2025-04-04T12:43:46" v="1367" actId="1076"/>
          <ac:picMkLst>
            <pc:docMk/>
            <pc:sldMk cId="2039201044" sldId="306"/>
            <ac:picMk id="4" creationId="{B05ABB8B-F548-282D-D04E-48450BB3A5A3}"/>
          </ac:picMkLst>
        </pc:picChg>
        <pc:picChg chg="add mod">
          <ac:chgData name="Ángel Berreco Kozlan" userId="S::angel.kozlan@udc.es::c546c959-cb1e-4bd4-91ac-29e9c892e1cc" providerId="AD" clId="Web-{DD2CF653-0143-6796-61D4-F8B2FA64771F}" dt="2025-04-04T12:43:46.016" v="1370" actId="1076"/>
          <ac:picMkLst>
            <pc:docMk/>
            <pc:sldMk cId="2039201044" sldId="306"/>
            <ac:picMk id="10" creationId="{407A7ACB-C67A-A008-6BDC-86D2B97A2A62}"/>
          </ac:picMkLst>
        </pc:picChg>
      </pc:sldChg>
      <pc:sldChg chg="add del replId">
        <pc:chgData name="Ángel Berreco Kozlan" userId="S::angel.kozlan@udc.es::c546c959-cb1e-4bd4-91ac-29e9c892e1cc" providerId="AD" clId="Web-{DD2CF653-0143-6796-61D4-F8B2FA64771F}" dt="2025-04-04T12:34:51.217" v="1082"/>
        <pc:sldMkLst>
          <pc:docMk/>
          <pc:sldMk cId="2128398352" sldId="306"/>
        </pc:sldMkLst>
      </pc:sldChg>
      <pc:sldChg chg="add replId">
        <pc:chgData name="Ángel Berreco Kozlan" userId="S::angel.kozlan@udc.es::c546c959-cb1e-4bd4-91ac-29e9c892e1cc" providerId="AD" clId="Web-{DD2CF653-0143-6796-61D4-F8B2FA64771F}" dt="2025-04-04T12:44:02.532" v="1372"/>
        <pc:sldMkLst>
          <pc:docMk/>
          <pc:sldMk cId="3225887935" sldId="307"/>
        </pc:sldMkLst>
      </pc:sldChg>
      <pc:sldChg chg="add del replId">
        <pc:chgData name="Ángel Berreco Kozlan" userId="S::angel.kozlan@udc.es::c546c959-cb1e-4bd4-91ac-29e9c892e1cc" providerId="AD" clId="Web-{DD2CF653-0143-6796-61D4-F8B2FA64771F}" dt="2025-04-04T12:41:09.448" v="1272"/>
        <pc:sldMkLst>
          <pc:docMk/>
          <pc:sldMk cId="4265933956" sldId="307"/>
        </pc:sldMkLst>
      </pc:sldChg>
      <pc:sldChg chg="addSp delSp modSp add replId">
        <pc:chgData name="Ángel Berreco Kozlan" userId="S::angel.kozlan@udc.es::c546c959-cb1e-4bd4-91ac-29e9c892e1cc" providerId="AD" clId="Web-{DD2CF653-0143-6796-61D4-F8B2FA64771F}" dt="2025-04-04T12:46:43.365" v="1464" actId="20577"/>
        <pc:sldMkLst>
          <pc:docMk/>
          <pc:sldMk cId="943711342" sldId="308"/>
        </pc:sldMkLst>
        <pc:spChg chg="mod">
          <ac:chgData name="Ángel Berreco Kozlan" userId="S::angel.kozlan@udc.es::c546c959-cb1e-4bd4-91ac-29e9c892e1cc" providerId="AD" clId="Web-{DD2CF653-0143-6796-61D4-F8B2FA64771F}" dt="2025-04-04T12:45:06.675" v="1397" actId="20577"/>
          <ac:spMkLst>
            <pc:docMk/>
            <pc:sldMk cId="943711342" sldId="308"/>
            <ac:spMk id="2" creationId="{3AD2F6F1-396F-079E-0E6D-DF08BEC65F5B}"/>
          </ac:spMkLst>
        </pc:spChg>
        <pc:spChg chg="mod">
          <ac:chgData name="Ángel Berreco Kozlan" userId="S::angel.kozlan@udc.es::c546c959-cb1e-4bd4-91ac-29e9c892e1cc" providerId="AD" clId="Web-{DD2CF653-0143-6796-61D4-F8B2FA64771F}" dt="2025-04-04T12:46:43.365" v="1464" actId="20577"/>
          <ac:spMkLst>
            <pc:docMk/>
            <pc:sldMk cId="943711342" sldId="308"/>
            <ac:spMk id="3" creationId="{EA0B72ED-CDCE-7F2E-C4AC-A7491053C21B}"/>
          </ac:spMkLst>
        </pc:spChg>
        <pc:spChg chg="del">
          <ac:chgData name="Ángel Berreco Kozlan" userId="S::angel.kozlan@udc.es::c546c959-cb1e-4bd4-91ac-29e9c892e1cc" providerId="AD" clId="Web-{DD2CF653-0143-6796-61D4-F8B2FA64771F}" dt="2025-04-04T12:45:09.706" v="1398"/>
          <ac:spMkLst>
            <pc:docMk/>
            <pc:sldMk cId="943711342" sldId="308"/>
            <ac:spMk id="5" creationId="{0B4A84A2-0C6E-F2B3-6FB8-FC73BE1D6E1A}"/>
          </ac:spMkLst>
        </pc:spChg>
        <pc:spChg chg="del">
          <ac:chgData name="Ángel Berreco Kozlan" userId="S::angel.kozlan@udc.es::c546c959-cb1e-4bd4-91ac-29e9c892e1cc" providerId="AD" clId="Web-{DD2CF653-0143-6796-61D4-F8B2FA64771F}" dt="2025-04-04T12:45:09.956" v="1403"/>
          <ac:spMkLst>
            <pc:docMk/>
            <pc:sldMk cId="943711342" sldId="308"/>
            <ac:spMk id="6" creationId="{4D6DEEA5-A51C-C98A-AB99-55E69FB9B0B2}"/>
          </ac:spMkLst>
        </pc:spChg>
        <pc:spChg chg="del">
          <ac:chgData name="Ángel Berreco Kozlan" userId="S::angel.kozlan@udc.es::c546c959-cb1e-4bd4-91ac-29e9c892e1cc" providerId="AD" clId="Web-{DD2CF653-0143-6796-61D4-F8B2FA64771F}" dt="2025-04-04T12:45:09.909" v="1402"/>
          <ac:spMkLst>
            <pc:docMk/>
            <pc:sldMk cId="943711342" sldId="308"/>
            <ac:spMk id="7" creationId="{FCF8C718-CE91-3255-B428-E34CCE56297C}"/>
          </ac:spMkLst>
        </pc:spChg>
        <pc:spChg chg="del">
          <ac:chgData name="Ángel Berreco Kozlan" userId="S::angel.kozlan@udc.es::c546c959-cb1e-4bd4-91ac-29e9c892e1cc" providerId="AD" clId="Web-{DD2CF653-0143-6796-61D4-F8B2FA64771F}" dt="2025-04-04T12:45:09.862" v="1401"/>
          <ac:spMkLst>
            <pc:docMk/>
            <pc:sldMk cId="943711342" sldId="308"/>
            <ac:spMk id="8" creationId="{9CA5E2B6-BEF1-A9CD-B263-C3E6C9B09695}"/>
          </ac:spMkLst>
        </pc:spChg>
        <pc:spChg chg="del">
          <ac:chgData name="Ángel Berreco Kozlan" userId="S::angel.kozlan@udc.es::c546c959-cb1e-4bd4-91ac-29e9c892e1cc" providerId="AD" clId="Web-{DD2CF653-0143-6796-61D4-F8B2FA64771F}" dt="2025-04-04T12:45:09.816" v="1400"/>
          <ac:spMkLst>
            <pc:docMk/>
            <pc:sldMk cId="943711342" sldId="308"/>
            <ac:spMk id="9" creationId="{504FD126-A576-912A-E9DA-EC1A066FB155}"/>
          </ac:spMkLst>
        </pc:spChg>
        <pc:spChg chg="del">
          <ac:chgData name="Ángel Berreco Kozlan" userId="S::angel.kozlan@udc.es::c546c959-cb1e-4bd4-91ac-29e9c892e1cc" providerId="AD" clId="Web-{DD2CF653-0143-6796-61D4-F8B2FA64771F}" dt="2025-04-04T12:45:09.769" v="1399"/>
          <ac:spMkLst>
            <pc:docMk/>
            <pc:sldMk cId="943711342" sldId="308"/>
            <ac:spMk id="10" creationId="{61624945-D83A-D6E5-64B8-08B1AB8BEAFA}"/>
          </ac:spMkLst>
        </pc:spChg>
        <pc:spChg chg="add del mod">
          <ac:chgData name="Ángel Berreco Kozlan" userId="S::angel.kozlan@udc.es::c546c959-cb1e-4bd4-91ac-29e9c892e1cc" providerId="AD" clId="Web-{DD2CF653-0143-6796-61D4-F8B2FA64771F}" dt="2025-04-04T12:45:14.003" v="1409"/>
          <ac:spMkLst>
            <pc:docMk/>
            <pc:sldMk cId="943711342" sldId="308"/>
            <ac:spMk id="12" creationId="{EFDAB1B1-17FF-9056-DCD0-28D6D712D50F}"/>
          </ac:spMkLst>
        </pc:spChg>
        <pc:spChg chg="add del mod">
          <ac:chgData name="Ángel Berreco Kozlan" userId="S::angel.kozlan@udc.es::c546c959-cb1e-4bd4-91ac-29e9c892e1cc" providerId="AD" clId="Web-{DD2CF653-0143-6796-61D4-F8B2FA64771F}" dt="2025-04-04T12:45:14.003" v="1408"/>
          <ac:spMkLst>
            <pc:docMk/>
            <pc:sldMk cId="943711342" sldId="308"/>
            <ac:spMk id="14" creationId="{B05A16C4-2777-EB4A-D6EE-721DBDADB5CA}"/>
          </ac:spMkLst>
        </pc:spChg>
        <pc:spChg chg="add del mod">
          <ac:chgData name="Ángel Berreco Kozlan" userId="S::angel.kozlan@udc.es::c546c959-cb1e-4bd4-91ac-29e9c892e1cc" providerId="AD" clId="Web-{DD2CF653-0143-6796-61D4-F8B2FA64771F}" dt="2025-04-04T12:45:14.003" v="1407"/>
          <ac:spMkLst>
            <pc:docMk/>
            <pc:sldMk cId="943711342" sldId="308"/>
            <ac:spMk id="16" creationId="{E1E28B85-C074-443C-7FC3-DE6AC5C850D3}"/>
          </ac:spMkLst>
        </pc:spChg>
        <pc:spChg chg="add del mod">
          <ac:chgData name="Ángel Berreco Kozlan" userId="S::angel.kozlan@udc.es::c546c959-cb1e-4bd4-91ac-29e9c892e1cc" providerId="AD" clId="Web-{DD2CF653-0143-6796-61D4-F8B2FA64771F}" dt="2025-04-04T12:45:14.003" v="1406"/>
          <ac:spMkLst>
            <pc:docMk/>
            <pc:sldMk cId="943711342" sldId="308"/>
            <ac:spMk id="18" creationId="{6F3A2DB3-3BF1-D294-561D-7264FDF0B081}"/>
          </ac:spMkLst>
        </pc:spChg>
        <pc:spChg chg="add del mod">
          <ac:chgData name="Ángel Berreco Kozlan" userId="S::angel.kozlan@udc.es::c546c959-cb1e-4bd4-91ac-29e9c892e1cc" providerId="AD" clId="Web-{DD2CF653-0143-6796-61D4-F8B2FA64771F}" dt="2025-04-04T12:45:14.003" v="1405"/>
          <ac:spMkLst>
            <pc:docMk/>
            <pc:sldMk cId="943711342" sldId="308"/>
            <ac:spMk id="20" creationId="{5889A90B-1DCE-D80D-A033-865675AD78EF}"/>
          </ac:spMkLst>
        </pc:spChg>
        <pc:spChg chg="add del mod">
          <ac:chgData name="Ángel Berreco Kozlan" userId="S::angel.kozlan@udc.es::c546c959-cb1e-4bd4-91ac-29e9c892e1cc" providerId="AD" clId="Web-{DD2CF653-0143-6796-61D4-F8B2FA64771F}" dt="2025-04-04T12:45:14.003" v="1404"/>
          <ac:spMkLst>
            <pc:docMk/>
            <pc:sldMk cId="943711342" sldId="308"/>
            <ac:spMk id="22" creationId="{CAB21C8C-0237-6E13-9F50-A9FA197E5C48}"/>
          </ac:spMkLst>
        </pc:spChg>
        <pc:spChg chg="add del mod">
          <ac:chgData name="Ángel Berreco Kozlan" userId="S::angel.kozlan@udc.es::c546c959-cb1e-4bd4-91ac-29e9c892e1cc" providerId="AD" clId="Web-{DD2CF653-0143-6796-61D4-F8B2FA64771F}" dt="2025-04-04T12:45:34.660" v="1422"/>
          <ac:spMkLst>
            <pc:docMk/>
            <pc:sldMk cId="943711342" sldId="308"/>
            <ac:spMk id="24" creationId="{A0EDC2C4-3E84-5B39-1036-2BC89E94472E}"/>
          </ac:spMkLst>
        </pc:spChg>
        <pc:spChg chg="add mod">
          <ac:chgData name="Ángel Berreco Kozlan" userId="S::angel.kozlan@udc.es::c546c959-cb1e-4bd4-91ac-29e9c892e1cc" providerId="AD" clId="Web-{DD2CF653-0143-6796-61D4-F8B2FA64771F}" dt="2025-04-04T12:46:30.553" v="1450" actId="1076"/>
          <ac:spMkLst>
            <pc:docMk/>
            <pc:sldMk cId="943711342" sldId="308"/>
            <ac:spMk id="28" creationId="{142C3239-412E-A6BF-2F7D-FBB13A024887}"/>
          </ac:spMkLst>
        </pc:spChg>
        <pc:spChg chg="add mod">
          <ac:chgData name="Ángel Berreco Kozlan" userId="S::angel.kozlan@udc.es::c546c959-cb1e-4bd4-91ac-29e9c892e1cc" providerId="AD" clId="Web-{DD2CF653-0143-6796-61D4-F8B2FA64771F}" dt="2025-04-04T12:46:30.568" v="1451" actId="1076"/>
          <ac:spMkLst>
            <pc:docMk/>
            <pc:sldMk cId="943711342" sldId="308"/>
            <ac:spMk id="30" creationId="{707837E7-0E5F-E7BC-01AF-048B91A6D5E1}"/>
          </ac:spMkLst>
        </pc:spChg>
        <pc:spChg chg="add mod">
          <ac:chgData name="Ángel Berreco Kozlan" userId="S::angel.kozlan@udc.es::c546c959-cb1e-4bd4-91ac-29e9c892e1cc" providerId="AD" clId="Web-{DD2CF653-0143-6796-61D4-F8B2FA64771F}" dt="2025-04-04T12:46:30.568" v="1453" actId="1076"/>
          <ac:spMkLst>
            <pc:docMk/>
            <pc:sldMk cId="943711342" sldId="308"/>
            <ac:spMk id="34" creationId="{0A7F3AF5-2898-A0B2-73E3-7EF4C905A061}"/>
          </ac:spMkLst>
        </pc:spChg>
        <pc:spChg chg="add mod">
          <ac:chgData name="Ángel Berreco Kozlan" userId="S::angel.kozlan@udc.es::c546c959-cb1e-4bd4-91ac-29e9c892e1cc" providerId="AD" clId="Web-{DD2CF653-0143-6796-61D4-F8B2FA64771F}" dt="2025-04-04T12:46:30.584" v="1454" actId="1076"/>
          <ac:spMkLst>
            <pc:docMk/>
            <pc:sldMk cId="943711342" sldId="308"/>
            <ac:spMk id="36" creationId="{6B6DB2A9-E081-DFEC-711B-CE38A5EA5789}"/>
          </ac:spMkLst>
        </pc:spChg>
        <pc:picChg chg="add mod">
          <ac:chgData name="Ángel Berreco Kozlan" userId="S::angel.kozlan@udc.es::c546c959-cb1e-4bd4-91ac-29e9c892e1cc" providerId="AD" clId="Web-{DD2CF653-0143-6796-61D4-F8B2FA64771F}" dt="2025-04-04T12:46:30.553" v="1449" actId="1076"/>
          <ac:picMkLst>
            <pc:docMk/>
            <pc:sldMk cId="943711342" sldId="308"/>
            <ac:picMk id="26" creationId="{046E8484-2505-BDE6-237E-3BF880384466}"/>
          </ac:picMkLst>
        </pc:picChg>
        <pc:picChg chg="add mod">
          <ac:chgData name="Ángel Berreco Kozlan" userId="S::angel.kozlan@udc.es::c546c959-cb1e-4bd4-91ac-29e9c892e1cc" providerId="AD" clId="Web-{DD2CF653-0143-6796-61D4-F8B2FA64771F}" dt="2025-04-04T12:46:30.568" v="1452" actId="1076"/>
          <ac:picMkLst>
            <pc:docMk/>
            <pc:sldMk cId="943711342" sldId="308"/>
            <ac:picMk id="32" creationId="{8481C07F-34F9-FF5E-9CD6-1E8A97549573}"/>
          </ac:picMkLst>
        </pc:picChg>
      </pc:sldChg>
      <pc:sldChg chg="modSp add replId">
        <pc:chgData name="Ángel Berreco Kozlan" userId="S::angel.kozlan@udc.es::c546c959-cb1e-4bd4-91ac-29e9c892e1cc" providerId="AD" clId="Web-{DD2CF653-0143-6796-61D4-F8B2FA64771F}" dt="2025-04-04T12:47:37.195" v="1551" actId="20577"/>
        <pc:sldMkLst>
          <pc:docMk/>
          <pc:sldMk cId="832699916" sldId="309"/>
        </pc:sldMkLst>
        <pc:spChg chg="mod">
          <ac:chgData name="Ángel Berreco Kozlan" userId="S::angel.kozlan@udc.es::c546c959-cb1e-4bd4-91ac-29e9c892e1cc" providerId="AD" clId="Web-{DD2CF653-0143-6796-61D4-F8B2FA64771F}" dt="2025-04-04T12:47:10.866" v="1483" actId="20577"/>
          <ac:spMkLst>
            <pc:docMk/>
            <pc:sldMk cId="832699916" sldId="309"/>
            <ac:spMk id="2" creationId="{D1CFF75C-0DBA-0FF8-6871-36F6FD16EA1D}"/>
          </ac:spMkLst>
        </pc:spChg>
        <pc:spChg chg="mod">
          <ac:chgData name="Ángel Berreco Kozlan" userId="S::angel.kozlan@udc.es::c546c959-cb1e-4bd4-91ac-29e9c892e1cc" providerId="AD" clId="Web-{DD2CF653-0143-6796-61D4-F8B2FA64771F}" dt="2025-04-04T12:47:27.836" v="1526" actId="20577"/>
          <ac:spMkLst>
            <pc:docMk/>
            <pc:sldMk cId="832699916" sldId="309"/>
            <ac:spMk id="7" creationId="{485BADE9-619F-55E6-8C3E-A8A2D4E19470}"/>
          </ac:spMkLst>
        </pc:spChg>
        <pc:spChg chg="mod">
          <ac:chgData name="Ángel Berreco Kozlan" userId="S::angel.kozlan@udc.es::c546c959-cb1e-4bd4-91ac-29e9c892e1cc" providerId="AD" clId="Web-{DD2CF653-0143-6796-61D4-F8B2FA64771F}" dt="2025-04-04T12:47:37.195" v="1551" actId="20577"/>
          <ac:spMkLst>
            <pc:docMk/>
            <pc:sldMk cId="832699916" sldId="309"/>
            <ac:spMk id="11" creationId="{5C73D7B1-7A9D-2688-31A3-74C4F339AD18}"/>
          </ac:spMkLst>
        </pc:spChg>
      </pc:sldChg>
      <pc:sldChg chg="add del replId">
        <pc:chgData name="Ángel Berreco Kozlan" userId="S::angel.kozlan@udc.es::c546c959-cb1e-4bd4-91ac-29e9c892e1cc" providerId="AD" clId="Web-{DD2CF653-0143-6796-61D4-F8B2FA64771F}" dt="2025-04-04T12:55:39.227" v="1677"/>
        <pc:sldMkLst>
          <pc:docMk/>
          <pc:sldMk cId="875400846" sldId="310"/>
        </pc:sldMkLst>
      </pc:sldChg>
      <pc:sldChg chg="modSp add del replId">
        <pc:chgData name="Ángel Berreco Kozlan" userId="S::angel.kozlan@udc.es::c546c959-cb1e-4bd4-91ac-29e9c892e1cc" providerId="AD" clId="Web-{DD2CF653-0143-6796-61D4-F8B2FA64771F}" dt="2025-04-04T12:48:03.227" v="1565"/>
        <pc:sldMkLst>
          <pc:docMk/>
          <pc:sldMk cId="2647874988" sldId="310"/>
        </pc:sldMkLst>
        <pc:spChg chg="mod">
          <ac:chgData name="Ángel Berreco Kozlan" userId="S::angel.kozlan@udc.es::c546c959-cb1e-4bd4-91ac-29e9c892e1cc" providerId="AD" clId="Web-{DD2CF653-0143-6796-61D4-F8B2FA64771F}" dt="2025-04-04T12:48:00.540" v="1563" actId="1076"/>
          <ac:spMkLst>
            <pc:docMk/>
            <pc:sldMk cId="2647874988" sldId="310"/>
            <ac:spMk id="28" creationId="{D3FF46B0-F0B0-3FF1-FCC2-E0F924C3A5F2}"/>
          </ac:spMkLst>
        </pc:spChg>
        <pc:spChg chg="mod">
          <ac:chgData name="Ángel Berreco Kozlan" userId="S::angel.kozlan@udc.es::c546c959-cb1e-4bd4-91ac-29e9c892e1cc" providerId="AD" clId="Web-{DD2CF653-0143-6796-61D4-F8B2FA64771F}" dt="2025-04-04T12:48:00.540" v="1562" actId="1076"/>
          <ac:spMkLst>
            <pc:docMk/>
            <pc:sldMk cId="2647874988" sldId="310"/>
            <ac:spMk id="30" creationId="{379008AF-2D79-AE53-1753-FD8D02A82121}"/>
          </ac:spMkLst>
        </pc:spChg>
        <pc:spChg chg="mod">
          <ac:chgData name="Ángel Berreco Kozlan" userId="S::angel.kozlan@udc.es::c546c959-cb1e-4bd4-91ac-29e9c892e1cc" providerId="AD" clId="Web-{DD2CF653-0143-6796-61D4-F8B2FA64771F}" dt="2025-04-04T12:48:00.540" v="1560" actId="1076"/>
          <ac:spMkLst>
            <pc:docMk/>
            <pc:sldMk cId="2647874988" sldId="310"/>
            <ac:spMk id="34" creationId="{359DDD29-16E4-F9A2-319F-42E6571D469A}"/>
          </ac:spMkLst>
        </pc:spChg>
        <pc:spChg chg="mod">
          <ac:chgData name="Ángel Berreco Kozlan" userId="S::angel.kozlan@udc.es::c546c959-cb1e-4bd4-91ac-29e9c892e1cc" providerId="AD" clId="Web-{DD2CF653-0143-6796-61D4-F8B2FA64771F}" dt="2025-04-04T12:48:00.540" v="1559" actId="1076"/>
          <ac:spMkLst>
            <pc:docMk/>
            <pc:sldMk cId="2647874988" sldId="310"/>
            <ac:spMk id="36" creationId="{6D243D40-F526-918B-1FF3-47304CA1517A}"/>
          </ac:spMkLst>
        </pc:spChg>
        <pc:picChg chg="mod">
          <ac:chgData name="Ángel Berreco Kozlan" userId="S::angel.kozlan@udc.es::c546c959-cb1e-4bd4-91ac-29e9c892e1cc" providerId="AD" clId="Web-{DD2CF653-0143-6796-61D4-F8B2FA64771F}" dt="2025-04-04T12:48:00.540" v="1564" actId="1076"/>
          <ac:picMkLst>
            <pc:docMk/>
            <pc:sldMk cId="2647874988" sldId="310"/>
            <ac:picMk id="26" creationId="{F52F382C-0D26-2C5B-652B-A66E92223943}"/>
          </ac:picMkLst>
        </pc:picChg>
        <pc:picChg chg="mod">
          <ac:chgData name="Ángel Berreco Kozlan" userId="S::angel.kozlan@udc.es::c546c959-cb1e-4bd4-91ac-29e9c892e1cc" providerId="AD" clId="Web-{DD2CF653-0143-6796-61D4-F8B2FA64771F}" dt="2025-04-04T12:48:00.540" v="1561" actId="1076"/>
          <ac:picMkLst>
            <pc:docMk/>
            <pc:sldMk cId="2647874988" sldId="310"/>
            <ac:picMk id="32" creationId="{866D3454-BCD6-0811-413A-A887F68853ED}"/>
          </ac:picMkLst>
        </pc:picChg>
      </pc:sldChg>
      <pc:sldChg chg="modSp add replId">
        <pc:chgData name="Ángel Berreco Kozlan" userId="S::angel.kozlan@udc.es::c546c959-cb1e-4bd4-91ac-29e9c892e1cc" providerId="AD" clId="Web-{DD2CF653-0143-6796-61D4-F8B2FA64771F}" dt="2025-04-04T12:53:45.817" v="1618" actId="20577"/>
        <pc:sldMkLst>
          <pc:docMk/>
          <pc:sldMk cId="2902567012" sldId="311"/>
        </pc:sldMkLst>
        <pc:spChg chg="mod">
          <ac:chgData name="Ángel Berreco Kozlan" userId="S::angel.kozlan@udc.es::c546c959-cb1e-4bd4-91ac-29e9c892e1cc" providerId="AD" clId="Web-{DD2CF653-0143-6796-61D4-F8B2FA64771F}" dt="2025-04-04T12:53:17.035" v="1585" actId="20577"/>
          <ac:spMkLst>
            <pc:docMk/>
            <pc:sldMk cId="2902567012" sldId="311"/>
            <ac:spMk id="2" creationId="{7875E8A0-F514-F365-A7CB-9F15042606E0}"/>
          </ac:spMkLst>
        </pc:spChg>
        <pc:spChg chg="mod">
          <ac:chgData name="Ángel Berreco Kozlan" userId="S::angel.kozlan@udc.es::c546c959-cb1e-4bd4-91ac-29e9c892e1cc" providerId="AD" clId="Web-{DD2CF653-0143-6796-61D4-F8B2FA64771F}" dt="2025-04-04T12:53:20.785" v="1590" actId="20577"/>
          <ac:spMkLst>
            <pc:docMk/>
            <pc:sldMk cId="2902567012" sldId="311"/>
            <ac:spMk id="28" creationId="{1FD41668-EA91-6EE1-9A75-5DCAA5AD1144}"/>
          </ac:spMkLst>
        </pc:spChg>
        <pc:spChg chg="mod">
          <ac:chgData name="Ángel Berreco Kozlan" userId="S::angel.kozlan@udc.es::c546c959-cb1e-4bd4-91ac-29e9c892e1cc" providerId="AD" clId="Web-{DD2CF653-0143-6796-61D4-F8B2FA64771F}" dt="2025-04-04T12:53:45.817" v="1618" actId="20577"/>
          <ac:spMkLst>
            <pc:docMk/>
            <pc:sldMk cId="2902567012" sldId="311"/>
            <ac:spMk id="34" creationId="{82D2F66C-78A9-D543-DE8B-BC457ACE0171}"/>
          </ac:spMkLst>
        </pc:spChg>
      </pc:sldChg>
      <pc:sldChg chg="modSp add replId">
        <pc:chgData name="Ángel Berreco Kozlan" userId="S::angel.kozlan@udc.es::c546c959-cb1e-4bd4-91ac-29e9c892e1cc" providerId="AD" clId="Web-{DD2CF653-0143-6796-61D4-F8B2FA64771F}" dt="2025-04-04T12:55:21.882" v="1675" actId="20577"/>
        <pc:sldMkLst>
          <pc:docMk/>
          <pc:sldMk cId="1608517221" sldId="312"/>
        </pc:sldMkLst>
        <pc:spChg chg="mod">
          <ac:chgData name="Ángel Berreco Kozlan" userId="S::angel.kozlan@udc.es::c546c959-cb1e-4bd4-91ac-29e9c892e1cc" providerId="AD" clId="Web-{DD2CF653-0143-6796-61D4-F8B2FA64771F}" dt="2025-04-04T12:54:32.084" v="1629" actId="20577"/>
          <ac:spMkLst>
            <pc:docMk/>
            <pc:sldMk cId="1608517221" sldId="312"/>
            <ac:spMk id="2" creationId="{9C8DD833-0987-1A54-FE39-40D92509752E}"/>
          </ac:spMkLst>
        </pc:spChg>
        <pc:spChg chg="mod">
          <ac:chgData name="Ángel Berreco Kozlan" userId="S::angel.kozlan@udc.es::c546c959-cb1e-4bd4-91ac-29e9c892e1cc" providerId="AD" clId="Web-{DD2CF653-0143-6796-61D4-F8B2FA64771F}" dt="2025-04-04T12:54:38.428" v="1645" actId="20577"/>
          <ac:spMkLst>
            <pc:docMk/>
            <pc:sldMk cId="1608517221" sldId="312"/>
            <ac:spMk id="7" creationId="{D3B22C99-24EC-80FB-3FB0-7D2720D515F5}"/>
          </ac:spMkLst>
        </pc:spChg>
        <pc:spChg chg="mod">
          <ac:chgData name="Ángel Berreco Kozlan" userId="S::angel.kozlan@udc.es::c546c959-cb1e-4bd4-91ac-29e9c892e1cc" providerId="AD" clId="Web-{DD2CF653-0143-6796-61D4-F8B2FA64771F}" dt="2025-04-04T12:55:21.882" v="1675" actId="20577"/>
          <ac:spMkLst>
            <pc:docMk/>
            <pc:sldMk cId="1608517221" sldId="312"/>
            <ac:spMk id="11" creationId="{CAE480D4-8C78-7491-9403-2B419244C4DD}"/>
          </ac:spMkLst>
        </pc:spChg>
      </pc:sldChg>
      <pc:sldChg chg="modSp add replId">
        <pc:chgData name="Ángel Berreco Kozlan" userId="S::angel.kozlan@udc.es::c546c959-cb1e-4bd4-91ac-29e9c892e1cc" providerId="AD" clId="Web-{DD2CF653-0143-6796-61D4-F8B2FA64771F}" dt="2025-04-04T12:56:43.729" v="1749" actId="20577"/>
        <pc:sldMkLst>
          <pc:docMk/>
          <pc:sldMk cId="1101426331" sldId="313"/>
        </pc:sldMkLst>
        <pc:spChg chg="mod">
          <ac:chgData name="Ángel Berreco Kozlan" userId="S::angel.kozlan@udc.es::c546c959-cb1e-4bd4-91ac-29e9c892e1cc" providerId="AD" clId="Web-{DD2CF653-0143-6796-61D4-F8B2FA64771F}" dt="2025-04-04T12:55:49.665" v="1683" actId="20577"/>
          <ac:spMkLst>
            <pc:docMk/>
            <pc:sldMk cId="1101426331" sldId="313"/>
            <ac:spMk id="2" creationId="{D7F06F61-53EF-D153-205F-A1F15DC59633}"/>
          </ac:spMkLst>
        </pc:spChg>
        <pc:spChg chg="mod">
          <ac:chgData name="Ángel Berreco Kozlan" userId="S::angel.kozlan@udc.es::c546c959-cb1e-4bd4-91ac-29e9c892e1cc" providerId="AD" clId="Web-{DD2CF653-0143-6796-61D4-F8B2FA64771F}" dt="2025-04-04T12:56:25.338" v="1710" actId="20577"/>
          <ac:spMkLst>
            <pc:docMk/>
            <pc:sldMk cId="1101426331" sldId="313"/>
            <ac:spMk id="28" creationId="{D4ADB460-3045-3241-9692-0EA2EE5BB687}"/>
          </ac:spMkLst>
        </pc:spChg>
        <pc:spChg chg="mod">
          <ac:chgData name="Ángel Berreco Kozlan" userId="S::angel.kozlan@udc.es::c546c959-cb1e-4bd4-91ac-29e9c892e1cc" providerId="AD" clId="Web-{DD2CF653-0143-6796-61D4-F8B2FA64771F}" dt="2025-04-04T12:56:43.729" v="1749" actId="20577"/>
          <ac:spMkLst>
            <pc:docMk/>
            <pc:sldMk cId="1101426331" sldId="313"/>
            <ac:spMk id="34" creationId="{81B4027D-5F9A-D5A2-0818-30BAF6C0BF30}"/>
          </ac:spMkLst>
        </pc:spChg>
      </pc:sldChg>
      <pc:sldChg chg="modSp add replId">
        <pc:chgData name="Ángel Berreco Kozlan" userId="S::angel.kozlan@udc.es::c546c959-cb1e-4bd4-91ac-29e9c892e1cc" providerId="AD" clId="Web-{DD2CF653-0143-6796-61D4-F8B2FA64771F}" dt="2025-04-04T12:58:35.217" v="1831" actId="20577"/>
        <pc:sldMkLst>
          <pc:docMk/>
          <pc:sldMk cId="2680012758" sldId="314"/>
        </pc:sldMkLst>
        <pc:spChg chg="mod">
          <ac:chgData name="Ángel Berreco Kozlan" userId="S::angel.kozlan@udc.es::c546c959-cb1e-4bd4-91ac-29e9c892e1cc" providerId="AD" clId="Web-{DD2CF653-0143-6796-61D4-F8B2FA64771F}" dt="2025-04-04T12:57:20.839" v="1765" actId="20577"/>
          <ac:spMkLst>
            <pc:docMk/>
            <pc:sldMk cId="2680012758" sldId="314"/>
            <ac:spMk id="2" creationId="{AF81BD26-27DB-04E6-AEE2-FA77F8AE38E2}"/>
          </ac:spMkLst>
        </pc:spChg>
        <pc:spChg chg="mod">
          <ac:chgData name="Ángel Berreco Kozlan" userId="S::angel.kozlan@udc.es::c546c959-cb1e-4bd4-91ac-29e9c892e1cc" providerId="AD" clId="Web-{DD2CF653-0143-6796-61D4-F8B2FA64771F}" dt="2025-04-04T12:58:35.217" v="1831" actId="20577"/>
          <ac:spMkLst>
            <pc:docMk/>
            <pc:sldMk cId="2680012758" sldId="314"/>
            <ac:spMk id="7" creationId="{EC4656CE-5CDB-AD1D-8682-77A1CB0E968C}"/>
          </ac:spMkLst>
        </pc:spChg>
        <pc:spChg chg="mod">
          <ac:chgData name="Ángel Berreco Kozlan" userId="S::angel.kozlan@udc.es::c546c959-cb1e-4bd4-91ac-29e9c892e1cc" providerId="AD" clId="Web-{DD2CF653-0143-6796-61D4-F8B2FA64771F}" dt="2025-04-04T12:57:36.449" v="1780" actId="20577"/>
          <ac:spMkLst>
            <pc:docMk/>
            <pc:sldMk cId="2680012758" sldId="314"/>
            <ac:spMk id="11" creationId="{A711F618-43EC-1F64-E99F-959CA53E2924}"/>
          </ac:spMkLst>
        </pc:spChg>
      </pc:sldChg>
      <pc:sldChg chg="addSp delSp modSp add replId">
        <pc:chgData name="Ángel Berreco Kozlan" userId="S::angel.kozlan@udc.es::c546c959-cb1e-4bd4-91ac-29e9c892e1cc" providerId="AD" clId="Web-{DD2CF653-0143-6796-61D4-F8B2FA64771F}" dt="2025-04-04T13:03:33.992" v="2020" actId="20577"/>
        <pc:sldMkLst>
          <pc:docMk/>
          <pc:sldMk cId="4227103609" sldId="315"/>
        </pc:sldMkLst>
        <pc:spChg chg="mod">
          <ac:chgData name="Ángel Berreco Kozlan" userId="S::angel.kozlan@udc.es::c546c959-cb1e-4bd4-91ac-29e9c892e1cc" providerId="AD" clId="Web-{DD2CF653-0143-6796-61D4-F8B2FA64771F}" dt="2025-04-04T12:59:11.124" v="1846" actId="20577"/>
          <ac:spMkLst>
            <pc:docMk/>
            <pc:sldMk cId="4227103609" sldId="315"/>
            <ac:spMk id="2" creationId="{FEF9ADE3-6278-506E-ECD1-894EF975C7F4}"/>
          </ac:spMkLst>
        </pc:spChg>
        <pc:spChg chg="add mod">
          <ac:chgData name="Ángel Berreco Kozlan" userId="S::angel.kozlan@udc.es::c546c959-cb1e-4bd4-91ac-29e9c892e1cc" providerId="AD" clId="Web-{DD2CF653-0143-6796-61D4-F8B2FA64771F}" dt="2025-04-04T13:03:33.992" v="2020" actId="20577"/>
          <ac:spMkLst>
            <pc:docMk/>
            <pc:sldMk cId="4227103609" sldId="315"/>
            <ac:spMk id="5" creationId="{C6003182-9344-5110-5768-ADB543CD9EB8}"/>
          </ac:spMkLst>
        </pc:spChg>
        <pc:spChg chg="mod">
          <ac:chgData name="Ángel Berreco Kozlan" userId="S::angel.kozlan@udc.es::c546c959-cb1e-4bd4-91ac-29e9c892e1cc" providerId="AD" clId="Web-{DD2CF653-0143-6796-61D4-F8B2FA64771F}" dt="2025-04-04T13:00:48.315" v="1954" actId="20577"/>
          <ac:spMkLst>
            <pc:docMk/>
            <pc:sldMk cId="4227103609" sldId="315"/>
            <ac:spMk id="28" creationId="{6BE762F4-0B5C-F532-1017-F3E566F16CA5}"/>
          </ac:spMkLst>
        </pc:spChg>
        <pc:spChg chg="del mod">
          <ac:chgData name="Ángel Berreco Kozlan" userId="S::angel.kozlan@udc.es::c546c959-cb1e-4bd4-91ac-29e9c892e1cc" providerId="AD" clId="Web-{DD2CF653-0143-6796-61D4-F8B2FA64771F}" dt="2025-04-04T13:00:05.626" v="1904"/>
          <ac:spMkLst>
            <pc:docMk/>
            <pc:sldMk cId="4227103609" sldId="315"/>
            <ac:spMk id="34" creationId="{5C696B88-0D02-B0B6-7A13-28200FCC9180}"/>
          </ac:spMkLst>
        </pc:spChg>
      </pc:sldChg>
      <pc:sldChg chg="modSp add replId">
        <pc:chgData name="Ángel Berreco Kozlan" userId="S::angel.kozlan@udc.es::c546c959-cb1e-4bd4-91ac-29e9c892e1cc" providerId="AD" clId="Web-{DD2CF653-0143-6796-61D4-F8B2FA64771F}" dt="2025-04-04T13:16:23.627" v="2093" actId="20577"/>
        <pc:sldMkLst>
          <pc:docMk/>
          <pc:sldMk cId="1294486780" sldId="316"/>
        </pc:sldMkLst>
        <pc:spChg chg="mod">
          <ac:chgData name="Ángel Berreco Kozlan" userId="S::angel.kozlan@udc.es::c546c959-cb1e-4bd4-91ac-29e9c892e1cc" providerId="AD" clId="Web-{DD2CF653-0143-6796-61D4-F8B2FA64771F}" dt="2025-04-04T13:15:26.797" v="2048" actId="20577"/>
          <ac:spMkLst>
            <pc:docMk/>
            <pc:sldMk cId="1294486780" sldId="316"/>
            <ac:spMk id="2" creationId="{4FAD796E-39F9-445E-E98C-487A2DBB7757}"/>
          </ac:spMkLst>
        </pc:spChg>
        <pc:spChg chg="mod">
          <ac:chgData name="Ángel Berreco Kozlan" userId="S::angel.kozlan@udc.es::c546c959-cb1e-4bd4-91ac-29e9c892e1cc" providerId="AD" clId="Web-{DD2CF653-0143-6796-61D4-F8B2FA64771F}" dt="2025-04-04T13:15:44.547" v="2069" actId="20577"/>
          <ac:spMkLst>
            <pc:docMk/>
            <pc:sldMk cId="1294486780" sldId="316"/>
            <ac:spMk id="7" creationId="{8A9E76D2-342D-E28E-FEE5-B0D1DCF22508}"/>
          </ac:spMkLst>
        </pc:spChg>
        <pc:spChg chg="mod">
          <ac:chgData name="Ángel Berreco Kozlan" userId="S::angel.kozlan@udc.es::c546c959-cb1e-4bd4-91ac-29e9c892e1cc" providerId="AD" clId="Web-{DD2CF653-0143-6796-61D4-F8B2FA64771F}" dt="2025-04-04T13:16:23.627" v="2093" actId="20577"/>
          <ac:spMkLst>
            <pc:docMk/>
            <pc:sldMk cId="1294486780" sldId="316"/>
            <ac:spMk id="11" creationId="{C0B96CB1-1791-FADA-8A30-A9C746F8FE5E}"/>
          </ac:spMkLst>
        </pc:spChg>
      </pc:sldChg>
      <pc:sldChg chg="addSp delSp modSp add replId">
        <pc:chgData name="Ángel Berreco Kozlan" userId="S::angel.kozlan@udc.es::c546c959-cb1e-4bd4-91ac-29e9c892e1cc" providerId="AD" clId="Web-{DD2CF653-0143-6796-61D4-F8B2FA64771F}" dt="2025-04-04T13:24:36.565" v="2337" actId="20577"/>
        <pc:sldMkLst>
          <pc:docMk/>
          <pc:sldMk cId="1314796982" sldId="317"/>
        </pc:sldMkLst>
        <pc:spChg chg="mod">
          <ac:chgData name="Ángel Berreco Kozlan" userId="S::angel.kozlan@udc.es::c546c959-cb1e-4bd4-91ac-29e9c892e1cc" providerId="AD" clId="Web-{DD2CF653-0143-6796-61D4-F8B2FA64771F}" dt="2025-04-04T13:18:49.100" v="2121" actId="20577"/>
          <ac:spMkLst>
            <pc:docMk/>
            <pc:sldMk cId="1314796982" sldId="317"/>
            <ac:spMk id="2" creationId="{180D622E-1DD9-E302-0332-AB4E26C8CA22}"/>
          </ac:spMkLst>
        </pc:spChg>
        <pc:spChg chg="del mod">
          <ac:chgData name="Ángel Berreco Kozlan" userId="S::angel.kozlan@udc.es::c546c959-cb1e-4bd4-91ac-29e9c892e1cc" providerId="AD" clId="Web-{DD2CF653-0143-6796-61D4-F8B2FA64771F}" dt="2025-04-04T13:20:02.618" v="2130"/>
          <ac:spMkLst>
            <pc:docMk/>
            <pc:sldMk cId="1314796982" sldId="317"/>
            <ac:spMk id="5" creationId="{74D91F40-442B-D8F1-15C0-7E09F48C6EB8}"/>
          </ac:spMkLst>
        </pc:spChg>
        <pc:spChg chg="add mod">
          <ac:chgData name="Ángel Berreco Kozlan" userId="S::angel.kozlan@udc.es::c546c959-cb1e-4bd4-91ac-29e9c892e1cc" providerId="AD" clId="Web-{DD2CF653-0143-6796-61D4-F8B2FA64771F}" dt="2025-04-04T13:23:56.048" v="2301" actId="1076"/>
          <ac:spMkLst>
            <pc:docMk/>
            <pc:sldMk cId="1314796982" sldId="317"/>
            <ac:spMk id="6" creationId="{277D4F50-E1B3-C234-B6DA-F2259751371B}"/>
          </ac:spMkLst>
        </pc:spChg>
        <pc:spChg chg="add mod">
          <ac:chgData name="Ángel Berreco Kozlan" userId="S::angel.kozlan@udc.es::c546c959-cb1e-4bd4-91ac-29e9c892e1cc" providerId="AD" clId="Web-{DD2CF653-0143-6796-61D4-F8B2FA64771F}" dt="2025-04-04T13:24:36.565" v="2337" actId="20577"/>
          <ac:spMkLst>
            <pc:docMk/>
            <pc:sldMk cId="1314796982" sldId="317"/>
            <ac:spMk id="9" creationId="{D0DFF4B8-3F89-F8AF-BBFF-A6A3EFF2B133}"/>
          </ac:spMkLst>
        </pc:spChg>
        <pc:spChg chg="mod">
          <ac:chgData name="Ángel Berreco Kozlan" userId="S::angel.kozlan@udc.es::c546c959-cb1e-4bd4-91ac-29e9c892e1cc" providerId="AD" clId="Web-{DD2CF653-0143-6796-61D4-F8B2FA64771F}" dt="2025-04-04T13:24:13.767" v="2305" actId="14100"/>
          <ac:spMkLst>
            <pc:docMk/>
            <pc:sldMk cId="1314796982" sldId="317"/>
            <ac:spMk id="28" creationId="{2FDD4AA3-C2B6-1831-1938-65B325BE8CB3}"/>
          </ac:spMkLst>
        </pc:spChg>
        <pc:spChg chg="del">
          <ac:chgData name="Ángel Berreco Kozlan" userId="S::angel.kozlan@udc.es::c546c959-cb1e-4bd4-91ac-29e9c892e1cc" providerId="AD" clId="Web-{DD2CF653-0143-6796-61D4-F8B2FA64771F}" dt="2025-04-04T13:19:38.430" v="2122"/>
          <ac:spMkLst>
            <pc:docMk/>
            <pc:sldMk cId="1314796982" sldId="317"/>
            <ac:spMk id="30" creationId="{BFDF6C25-F273-477F-CA58-ED2B31E51A19}"/>
          </ac:spMkLst>
        </pc:spChg>
        <pc:spChg chg="mod">
          <ac:chgData name="Ángel Berreco Kozlan" userId="S::angel.kozlan@udc.es::c546c959-cb1e-4bd4-91ac-29e9c892e1cc" providerId="AD" clId="Web-{DD2CF653-0143-6796-61D4-F8B2FA64771F}" dt="2025-04-04T13:19:54.243" v="2126" actId="1076"/>
          <ac:spMkLst>
            <pc:docMk/>
            <pc:sldMk cId="1314796982" sldId="317"/>
            <ac:spMk id="36" creationId="{55F6D933-431C-7952-DE2B-1B5F900A1DE5}"/>
          </ac:spMkLst>
        </pc:spChg>
        <pc:picChg chg="add mod">
          <ac:chgData name="Ángel Berreco Kozlan" userId="S::angel.kozlan@udc.es::c546c959-cb1e-4bd4-91ac-29e9c892e1cc" providerId="AD" clId="Web-{DD2CF653-0143-6796-61D4-F8B2FA64771F}" dt="2025-04-04T13:23:52.985" v="2300" actId="1076"/>
          <ac:picMkLst>
            <pc:docMk/>
            <pc:sldMk cId="1314796982" sldId="317"/>
            <ac:picMk id="7" creationId="{0D435696-5284-AC71-FE16-3872F732100A}"/>
          </ac:picMkLst>
        </pc:picChg>
        <pc:picChg chg="mod">
          <ac:chgData name="Ángel Berreco Kozlan" userId="S::angel.kozlan@udc.es::c546c959-cb1e-4bd4-91ac-29e9c892e1cc" providerId="AD" clId="Web-{DD2CF653-0143-6796-61D4-F8B2FA64771F}" dt="2025-04-04T13:23:42.485" v="2296" actId="1076"/>
          <ac:picMkLst>
            <pc:docMk/>
            <pc:sldMk cId="1314796982" sldId="317"/>
            <ac:picMk id="26" creationId="{1B48E2C7-09AE-FA3F-A44B-CE3D993080C9}"/>
          </ac:picMkLst>
        </pc:picChg>
        <pc:picChg chg="del">
          <ac:chgData name="Ángel Berreco Kozlan" userId="S::angel.kozlan@udc.es::c546c959-cb1e-4bd4-91ac-29e9c892e1cc" providerId="AD" clId="Web-{DD2CF653-0143-6796-61D4-F8B2FA64771F}" dt="2025-04-04T13:19:39.352" v="2123"/>
          <ac:picMkLst>
            <pc:docMk/>
            <pc:sldMk cId="1314796982" sldId="317"/>
            <ac:picMk id="32" creationId="{B4DAC30F-38F9-10C2-00EA-2A3B5D7730EB}"/>
          </ac:picMkLst>
        </pc:picChg>
      </pc:sldChg>
    </pc:docChg>
  </pc:docChgLst>
  <pc:docChgLst>
    <pc:chgData name="Ángel Berreco Kozlan" userId="S::angel.kozlan@udc.es::c546c959-cb1e-4bd4-91ac-29e9c892e1cc" providerId="AD" clId="Web-{D50ADD1D-2828-26B4-709D-DDCF8594C058}"/>
    <pc:docChg chg="addSld delSld modSld">
      <pc:chgData name="Ángel Berreco Kozlan" userId="S::angel.kozlan@udc.es::c546c959-cb1e-4bd4-91ac-29e9c892e1cc" providerId="AD" clId="Web-{D50ADD1D-2828-26B4-709D-DDCF8594C058}" dt="2025-04-06T14:59:00.783" v="473" actId="20577"/>
      <pc:docMkLst>
        <pc:docMk/>
      </pc:docMkLst>
      <pc:sldChg chg="addSp delSp modSp add replId">
        <pc:chgData name="Ángel Berreco Kozlan" userId="S::angel.kozlan@udc.es::c546c959-cb1e-4bd4-91ac-29e9c892e1cc" providerId="AD" clId="Web-{D50ADD1D-2828-26B4-709D-DDCF8594C058}" dt="2025-04-06T14:53:25.821" v="281" actId="20577"/>
        <pc:sldMkLst>
          <pc:docMk/>
          <pc:sldMk cId="3086611717" sldId="323"/>
        </pc:sldMkLst>
        <pc:spChg chg="mod">
          <ac:chgData name="Ángel Berreco Kozlan" userId="S::angel.kozlan@udc.es::c546c959-cb1e-4bd4-91ac-29e9c892e1cc" providerId="AD" clId="Web-{D50ADD1D-2828-26B4-709D-DDCF8594C058}" dt="2025-04-06T12:32:47.211" v="23" actId="20577"/>
          <ac:spMkLst>
            <pc:docMk/>
            <pc:sldMk cId="3086611717" sldId="323"/>
            <ac:spMk id="2" creationId="{E088D5FA-4154-A1D1-5625-18849255409D}"/>
          </ac:spMkLst>
        </pc:spChg>
        <pc:spChg chg="mod">
          <ac:chgData name="Ángel Berreco Kozlan" userId="S::angel.kozlan@udc.es::c546c959-cb1e-4bd4-91ac-29e9c892e1cc" providerId="AD" clId="Web-{D50ADD1D-2828-26B4-709D-DDCF8594C058}" dt="2025-04-06T14:47:55.343" v="147" actId="20577"/>
          <ac:spMkLst>
            <pc:docMk/>
            <pc:sldMk cId="3086611717" sldId="323"/>
            <ac:spMk id="3" creationId="{C2F87048-21E2-6657-2D42-2F83FE87F9F9}"/>
          </ac:spMkLst>
        </pc:spChg>
        <pc:spChg chg="mod">
          <ac:chgData name="Ángel Berreco Kozlan" userId="S::angel.kozlan@udc.es::c546c959-cb1e-4bd4-91ac-29e9c892e1cc" providerId="AD" clId="Web-{D50ADD1D-2828-26B4-709D-DDCF8594C058}" dt="2025-04-06T12:38:08.487" v="113" actId="20577"/>
          <ac:spMkLst>
            <pc:docMk/>
            <pc:sldMk cId="3086611717" sldId="323"/>
            <ac:spMk id="5" creationId="{9BB245E8-4E51-BD19-E8B2-C99E7A9486EE}"/>
          </ac:spMkLst>
        </pc:spChg>
        <pc:spChg chg="add mod">
          <ac:chgData name="Ángel Berreco Kozlan" userId="S::angel.kozlan@udc.es::c546c959-cb1e-4bd4-91ac-29e9c892e1cc" providerId="AD" clId="Web-{D50ADD1D-2828-26B4-709D-DDCF8594C058}" dt="2025-04-06T14:52:06.881" v="254" actId="20577"/>
          <ac:spMkLst>
            <pc:docMk/>
            <pc:sldMk cId="3086611717" sldId="323"/>
            <ac:spMk id="7" creationId="{3BAD477D-94EE-10D6-B01C-528C7E8EEE39}"/>
          </ac:spMkLst>
        </pc:spChg>
        <pc:spChg chg="add del">
          <ac:chgData name="Ángel Berreco Kozlan" userId="S::angel.kozlan@udc.es::c546c959-cb1e-4bd4-91ac-29e9c892e1cc" providerId="AD" clId="Web-{D50ADD1D-2828-26B4-709D-DDCF8594C058}" dt="2025-04-06T12:37:31.064" v="104"/>
          <ac:spMkLst>
            <pc:docMk/>
            <pc:sldMk cId="3086611717" sldId="323"/>
            <ac:spMk id="9" creationId="{516D687D-AE76-6F11-B726-8D1554083F0F}"/>
          </ac:spMkLst>
        </pc:spChg>
        <pc:spChg chg="add mod">
          <ac:chgData name="Ángel Berreco Kozlan" userId="S::angel.kozlan@udc.es::c546c959-cb1e-4bd4-91ac-29e9c892e1cc" providerId="AD" clId="Web-{D50ADD1D-2828-26B4-709D-DDCF8594C058}" dt="2025-04-06T14:53:25.821" v="281" actId="20577"/>
          <ac:spMkLst>
            <pc:docMk/>
            <pc:sldMk cId="3086611717" sldId="323"/>
            <ac:spMk id="11" creationId="{62F329A2-AF49-375E-B6E5-4AA38A0D5A4C}"/>
          </ac:spMkLst>
        </pc:spChg>
        <pc:spChg chg="mod">
          <ac:chgData name="Ángel Berreco Kozlan" userId="S::angel.kozlan@udc.es::c546c959-cb1e-4bd4-91ac-29e9c892e1cc" providerId="AD" clId="Web-{D50ADD1D-2828-26B4-709D-DDCF8594C058}" dt="2025-04-06T14:51:42.302" v="223" actId="20577"/>
          <ac:spMkLst>
            <pc:docMk/>
            <pc:sldMk cId="3086611717" sldId="323"/>
            <ac:spMk id="17" creationId="{CAD8983A-AC3B-FD22-9F29-E5C34FEBA464}"/>
          </ac:spMkLst>
        </pc:spChg>
        <pc:spChg chg="mod">
          <ac:chgData name="Ángel Berreco Kozlan" userId="S::angel.kozlan@udc.es::c546c959-cb1e-4bd4-91ac-29e9c892e1cc" providerId="AD" clId="Web-{D50ADD1D-2828-26B4-709D-DDCF8594C058}" dt="2025-04-06T14:48:03.140" v="159" actId="20577"/>
          <ac:spMkLst>
            <pc:docMk/>
            <pc:sldMk cId="3086611717" sldId="323"/>
            <ac:spMk id="24" creationId="{F966A8BD-0D53-25AB-E2A0-CC7185552443}"/>
          </ac:spMkLst>
        </pc:spChg>
        <pc:spChg chg="mod">
          <ac:chgData name="Ángel Berreco Kozlan" userId="S::angel.kozlan@udc.es::c546c959-cb1e-4bd4-91ac-29e9c892e1cc" providerId="AD" clId="Web-{D50ADD1D-2828-26B4-709D-DDCF8594C058}" dt="2025-04-06T14:51:21.692" v="195" actId="20577"/>
          <ac:spMkLst>
            <pc:docMk/>
            <pc:sldMk cId="3086611717" sldId="323"/>
            <ac:spMk id="25" creationId="{6FB209CE-7ECB-32D8-7F48-569E3273034D}"/>
          </ac:spMkLst>
        </pc:spChg>
        <pc:spChg chg="mod">
          <ac:chgData name="Ángel Berreco Kozlan" userId="S::angel.kozlan@udc.es::c546c959-cb1e-4bd4-91ac-29e9c892e1cc" providerId="AD" clId="Web-{D50ADD1D-2828-26B4-709D-DDCF8594C058}" dt="2025-04-06T14:51:48.693" v="226" actId="20577"/>
          <ac:spMkLst>
            <pc:docMk/>
            <pc:sldMk cId="3086611717" sldId="323"/>
            <ac:spMk id="26" creationId="{05383BDB-C68B-3078-B111-70D0FF107FD3}"/>
          </ac:spMkLst>
        </pc:spChg>
        <pc:spChg chg="mod">
          <ac:chgData name="Ángel Berreco Kozlan" userId="S::angel.kozlan@udc.es::c546c959-cb1e-4bd4-91ac-29e9c892e1cc" providerId="AD" clId="Web-{D50ADD1D-2828-26B4-709D-DDCF8594C058}" dt="2025-04-06T14:52:03.990" v="250" actId="20577"/>
          <ac:spMkLst>
            <pc:docMk/>
            <pc:sldMk cId="3086611717" sldId="323"/>
            <ac:spMk id="27" creationId="{69D29D51-F387-6958-4B87-70F040B98C17}"/>
          </ac:spMkLst>
        </pc:spChg>
      </pc:sldChg>
      <pc:sldChg chg="modSp add replId">
        <pc:chgData name="Ángel Berreco Kozlan" userId="S::angel.kozlan@udc.es::c546c959-cb1e-4bd4-91ac-29e9c892e1cc" providerId="AD" clId="Web-{D50ADD1D-2828-26B4-709D-DDCF8594C058}" dt="2025-04-06T12:39:06.036" v="145" actId="20577"/>
        <pc:sldMkLst>
          <pc:docMk/>
          <pc:sldMk cId="106352935" sldId="324"/>
        </pc:sldMkLst>
        <pc:spChg chg="mod">
          <ac:chgData name="Ángel Berreco Kozlan" userId="S::angel.kozlan@udc.es::c546c959-cb1e-4bd4-91ac-29e9c892e1cc" providerId="AD" clId="Web-{D50ADD1D-2828-26B4-709D-DDCF8594C058}" dt="2025-04-06T12:39:06.036" v="145" actId="20577"/>
          <ac:spMkLst>
            <pc:docMk/>
            <pc:sldMk cId="106352935" sldId="324"/>
            <ac:spMk id="3" creationId="{B93BB13D-FA66-867B-63FB-8FE34F5A217F}"/>
          </ac:spMkLst>
        </pc:spChg>
      </pc:sldChg>
      <pc:sldChg chg="add del replId">
        <pc:chgData name="Ángel Berreco Kozlan" userId="S::angel.kozlan@udc.es::c546c959-cb1e-4bd4-91ac-29e9c892e1cc" providerId="AD" clId="Web-{D50ADD1D-2828-26B4-709D-DDCF8594C058}" dt="2025-04-06T12:36:41.250" v="88"/>
        <pc:sldMkLst>
          <pc:docMk/>
          <pc:sldMk cId="534436174" sldId="324"/>
        </pc:sldMkLst>
      </pc:sldChg>
      <pc:sldChg chg="add del replId">
        <pc:chgData name="Ángel Berreco Kozlan" userId="S::angel.kozlan@udc.es::c546c959-cb1e-4bd4-91ac-29e9c892e1cc" providerId="AD" clId="Web-{D50ADD1D-2828-26B4-709D-DDCF8594C058}" dt="2025-04-06T12:36:32.375" v="86"/>
        <pc:sldMkLst>
          <pc:docMk/>
          <pc:sldMk cId="3562056280" sldId="324"/>
        </pc:sldMkLst>
      </pc:sldChg>
      <pc:sldChg chg="modSp add replId">
        <pc:chgData name="Ángel Berreco Kozlan" userId="S::angel.kozlan@udc.es::c546c959-cb1e-4bd4-91ac-29e9c892e1cc" providerId="AD" clId="Web-{D50ADD1D-2828-26B4-709D-DDCF8594C058}" dt="2025-04-06T14:57:53.422" v="445" actId="1076"/>
        <pc:sldMkLst>
          <pc:docMk/>
          <pc:sldMk cId="2338448872" sldId="325"/>
        </pc:sldMkLst>
        <pc:spChg chg="mod">
          <ac:chgData name="Ángel Berreco Kozlan" userId="S::angel.kozlan@udc.es::c546c959-cb1e-4bd4-91ac-29e9c892e1cc" providerId="AD" clId="Web-{D50ADD1D-2828-26B4-709D-DDCF8594C058}" dt="2025-04-06T14:53:40.274" v="284" actId="20577"/>
          <ac:spMkLst>
            <pc:docMk/>
            <pc:sldMk cId="2338448872" sldId="325"/>
            <ac:spMk id="3" creationId="{7945E34B-A2E2-3E36-8E2E-7DF05F992AA6}"/>
          </ac:spMkLst>
        </pc:spChg>
        <pc:spChg chg="mod">
          <ac:chgData name="Ángel Berreco Kozlan" userId="S::angel.kozlan@udc.es::c546c959-cb1e-4bd4-91ac-29e9c892e1cc" providerId="AD" clId="Web-{D50ADD1D-2828-26B4-709D-DDCF8594C058}" dt="2025-04-06T14:57:53.422" v="445" actId="1076"/>
          <ac:spMkLst>
            <pc:docMk/>
            <pc:sldMk cId="2338448872" sldId="325"/>
            <ac:spMk id="7" creationId="{8ACAA2C0-31BB-8F4F-08C1-7FBE549E9741}"/>
          </ac:spMkLst>
        </pc:spChg>
        <pc:spChg chg="mod">
          <ac:chgData name="Ángel Berreco Kozlan" userId="S::angel.kozlan@udc.es::c546c959-cb1e-4bd4-91ac-29e9c892e1cc" providerId="AD" clId="Web-{D50ADD1D-2828-26B4-709D-DDCF8594C058}" dt="2025-04-06T14:57:51.078" v="444" actId="1076"/>
          <ac:spMkLst>
            <pc:docMk/>
            <pc:sldMk cId="2338448872" sldId="325"/>
            <ac:spMk id="11" creationId="{92FEA0CA-5FAC-52AF-9C4A-28DA0AC7757E}"/>
          </ac:spMkLst>
        </pc:spChg>
        <pc:spChg chg="mod">
          <ac:chgData name="Ángel Berreco Kozlan" userId="S::angel.kozlan@udc.es::c546c959-cb1e-4bd4-91ac-29e9c892e1cc" providerId="AD" clId="Web-{D50ADD1D-2828-26B4-709D-DDCF8594C058}" dt="2025-04-06T14:54:30.932" v="335" actId="20577"/>
          <ac:spMkLst>
            <pc:docMk/>
            <pc:sldMk cId="2338448872" sldId="325"/>
            <ac:spMk id="17" creationId="{4ADE189B-FC39-5597-EDE9-EE33821B9C3F}"/>
          </ac:spMkLst>
        </pc:spChg>
        <pc:spChg chg="mod">
          <ac:chgData name="Ángel Berreco Kozlan" userId="S::angel.kozlan@udc.es::c546c959-cb1e-4bd4-91ac-29e9c892e1cc" providerId="AD" clId="Web-{D50ADD1D-2828-26B4-709D-DDCF8594C058}" dt="2025-04-06T14:54:46.463" v="341" actId="20577"/>
          <ac:spMkLst>
            <pc:docMk/>
            <pc:sldMk cId="2338448872" sldId="325"/>
            <ac:spMk id="24" creationId="{E5C182CD-40C8-D0D0-B889-69EC678DF1BC}"/>
          </ac:spMkLst>
        </pc:spChg>
        <pc:spChg chg="mod">
          <ac:chgData name="Ángel Berreco Kozlan" userId="S::angel.kozlan@udc.es::c546c959-cb1e-4bd4-91ac-29e9c892e1cc" providerId="AD" clId="Web-{D50ADD1D-2828-26B4-709D-DDCF8594C058}" dt="2025-04-06T14:57:00.874" v="412" actId="20577"/>
          <ac:spMkLst>
            <pc:docMk/>
            <pc:sldMk cId="2338448872" sldId="325"/>
            <ac:spMk id="25" creationId="{C8FD1B14-C478-3D52-34DA-06D8C240DE35}"/>
          </ac:spMkLst>
        </pc:spChg>
        <pc:spChg chg="mod">
          <ac:chgData name="Ángel Berreco Kozlan" userId="S::angel.kozlan@udc.es::c546c959-cb1e-4bd4-91ac-29e9c892e1cc" providerId="AD" clId="Web-{D50ADD1D-2828-26B4-709D-DDCF8594C058}" dt="2025-04-06T14:55:53.466" v="366" actId="20577"/>
          <ac:spMkLst>
            <pc:docMk/>
            <pc:sldMk cId="2338448872" sldId="325"/>
            <ac:spMk id="26" creationId="{3493063E-7F6D-9DC2-AB5C-667B38B2DB43}"/>
          </ac:spMkLst>
        </pc:spChg>
        <pc:spChg chg="mod">
          <ac:chgData name="Ángel Berreco Kozlan" userId="S::angel.kozlan@udc.es::c546c959-cb1e-4bd4-91ac-29e9c892e1cc" providerId="AD" clId="Web-{D50ADD1D-2828-26B4-709D-DDCF8594C058}" dt="2025-04-06T14:56:56.545" v="410" actId="20577"/>
          <ac:spMkLst>
            <pc:docMk/>
            <pc:sldMk cId="2338448872" sldId="325"/>
            <ac:spMk id="27" creationId="{E9C80F27-3E56-C171-A749-EB7F3F099648}"/>
          </ac:spMkLst>
        </pc:spChg>
      </pc:sldChg>
      <pc:sldChg chg="modSp add replId">
        <pc:chgData name="Ángel Berreco Kozlan" userId="S::angel.kozlan@udc.es::c546c959-cb1e-4bd4-91ac-29e9c892e1cc" providerId="AD" clId="Web-{D50ADD1D-2828-26B4-709D-DDCF8594C058}" dt="2025-04-06T14:59:00.783" v="473" actId="20577"/>
        <pc:sldMkLst>
          <pc:docMk/>
          <pc:sldMk cId="2767589254" sldId="326"/>
        </pc:sldMkLst>
        <pc:spChg chg="mod">
          <ac:chgData name="Ángel Berreco Kozlan" userId="S::angel.kozlan@udc.es::c546c959-cb1e-4bd4-91ac-29e9c892e1cc" providerId="AD" clId="Web-{D50ADD1D-2828-26B4-709D-DDCF8594C058}" dt="2025-04-06T14:59:00.783" v="473" actId="20577"/>
          <ac:spMkLst>
            <pc:docMk/>
            <pc:sldMk cId="2767589254" sldId="326"/>
            <ac:spMk id="4" creationId="{A35881D7-BB93-5A22-4EBF-045C9591A5AC}"/>
          </ac:spMkLst>
        </pc:spChg>
        <pc:spChg chg="mod">
          <ac:chgData name="Ángel Berreco Kozlan" userId="S::angel.kozlan@udc.es::c546c959-cb1e-4bd4-91ac-29e9c892e1cc" providerId="AD" clId="Web-{D50ADD1D-2828-26B4-709D-DDCF8594C058}" dt="2025-04-06T14:58:39.892" v="455" actId="20577"/>
          <ac:spMkLst>
            <pc:docMk/>
            <pc:sldMk cId="2767589254" sldId="326"/>
            <ac:spMk id="13" creationId="{4FFC6320-A58F-886A-3DE8-102CF307536A}"/>
          </ac:spMkLst>
        </pc:spChg>
      </pc:sldChg>
    </pc:docChg>
  </pc:docChgLst>
  <pc:docChgLst>
    <pc:chgData name="Ángel Berreco Kozlan" userId="S::angel.kozlan@udc.es::c546c959-cb1e-4bd4-91ac-29e9c892e1cc" providerId="AD" clId="Web-{E5CBFE42-FB50-6A02-A24B-D0952DDDA49F}"/>
    <pc:docChg chg="addSld delSld modSld sldOrd">
      <pc:chgData name="Ángel Berreco Kozlan" userId="S::angel.kozlan@udc.es::c546c959-cb1e-4bd4-91ac-29e9c892e1cc" providerId="AD" clId="Web-{E5CBFE42-FB50-6A02-A24B-D0952DDDA49F}" dt="2025-04-02T18:50:31.804" v="939" actId="20577"/>
      <pc:docMkLst>
        <pc:docMk/>
      </pc:docMkLst>
      <pc:sldChg chg="modSp">
        <pc:chgData name="Ángel Berreco Kozlan" userId="S::angel.kozlan@udc.es::c546c959-cb1e-4bd4-91ac-29e9c892e1cc" providerId="AD" clId="Web-{E5CBFE42-FB50-6A02-A24B-D0952DDDA49F}" dt="2025-04-02T18:01:46.963" v="69" actId="1076"/>
        <pc:sldMkLst>
          <pc:docMk/>
          <pc:sldMk cId="1642425379" sldId="256"/>
        </pc:sldMkLst>
        <pc:spChg chg="mod">
          <ac:chgData name="Ángel Berreco Kozlan" userId="S::angel.kozlan@udc.es::c546c959-cb1e-4bd4-91ac-29e9c892e1cc" providerId="AD" clId="Web-{E5CBFE42-FB50-6A02-A24B-D0952DDDA49F}" dt="2025-04-02T18:01:33.634" v="68" actId="1076"/>
          <ac:spMkLst>
            <pc:docMk/>
            <pc:sldMk cId="1642425379" sldId="256"/>
            <ac:spMk id="2" creationId="{216815C6-3AD0-46E6-A74A-1967BD91AF50}"/>
          </ac:spMkLst>
        </pc:spChg>
        <pc:spChg chg="mod">
          <ac:chgData name="Ángel Berreco Kozlan" userId="S::angel.kozlan@udc.es::c546c959-cb1e-4bd4-91ac-29e9c892e1cc" providerId="AD" clId="Web-{E5CBFE42-FB50-6A02-A24B-D0952DDDA49F}" dt="2025-04-02T18:01:46.963" v="69" actId="1076"/>
          <ac:spMkLst>
            <pc:docMk/>
            <pc:sldMk cId="1642425379" sldId="256"/>
            <ac:spMk id="3" creationId="{1901B20D-4C28-4DA3-ABBD-718C22A5E58B}"/>
          </ac:spMkLst>
        </pc:spChg>
      </pc:sldChg>
      <pc:sldChg chg="modSp">
        <pc:chgData name="Ángel Berreco Kozlan" userId="S::angel.kozlan@udc.es::c546c959-cb1e-4bd4-91ac-29e9c892e1cc" providerId="AD" clId="Web-{E5CBFE42-FB50-6A02-A24B-D0952DDDA49F}" dt="2025-04-02T18:20:48.888" v="489" actId="20577"/>
        <pc:sldMkLst>
          <pc:docMk/>
          <pc:sldMk cId="1738561688" sldId="261"/>
        </pc:sldMkLst>
        <pc:spChg chg="mod">
          <ac:chgData name="Ángel Berreco Kozlan" userId="S::angel.kozlan@udc.es::c546c959-cb1e-4bd4-91ac-29e9c892e1cc" providerId="AD" clId="Web-{E5CBFE42-FB50-6A02-A24B-D0952DDDA49F}" dt="2025-04-02T18:08:19.053" v="216" actId="20577"/>
          <ac:spMkLst>
            <pc:docMk/>
            <pc:sldMk cId="1738561688" sldId="261"/>
            <ac:spMk id="2" creationId="{67708C79-A4AC-4B5D-92DF-600737E4D11A}"/>
          </ac:spMkLst>
        </pc:spChg>
        <pc:spChg chg="mod">
          <ac:chgData name="Ángel Berreco Kozlan" userId="S::angel.kozlan@udc.es::c546c959-cb1e-4bd4-91ac-29e9c892e1cc" providerId="AD" clId="Web-{E5CBFE42-FB50-6A02-A24B-D0952DDDA49F}" dt="2025-04-02T18:08:18.771" v="214" actId="20577"/>
          <ac:spMkLst>
            <pc:docMk/>
            <pc:sldMk cId="1738561688" sldId="261"/>
            <ac:spMk id="3" creationId="{7D779DE4-CAEA-4617-897E-FEC9A2AC2D6A}"/>
          </ac:spMkLst>
        </pc:spChg>
        <pc:spChg chg="mod">
          <ac:chgData name="Ángel Berreco Kozlan" userId="S::angel.kozlan@udc.es::c546c959-cb1e-4bd4-91ac-29e9c892e1cc" providerId="AD" clId="Web-{E5CBFE42-FB50-6A02-A24B-D0952DDDA49F}" dt="2025-04-02T18:08:18.006" v="209" actId="20577"/>
          <ac:spMkLst>
            <pc:docMk/>
            <pc:sldMk cId="1738561688" sldId="261"/>
            <ac:spMk id="7" creationId="{D7EB25CA-DA83-483D-AF83-0001BDF2DE2B}"/>
          </ac:spMkLst>
        </pc:spChg>
        <pc:spChg chg="mod">
          <ac:chgData name="Ángel Berreco Kozlan" userId="S::angel.kozlan@udc.es::c546c959-cb1e-4bd4-91ac-29e9c892e1cc" providerId="AD" clId="Web-{E5CBFE42-FB50-6A02-A24B-D0952DDDA49F}" dt="2025-04-02T18:20:48.888" v="489" actId="20577"/>
          <ac:spMkLst>
            <pc:docMk/>
            <pc:sldMk cId="1738561688" sldId="261"/>
            <ac:spMk id="12" creationId="{7312B71A-5E84-41DE-9754-5F6291F6DFB7}"/>
          </ac:spMkLst>
        </pc:spChg>
      </pc:sldChg>
      <pc:sldChg chg="addSp delSp modSp ord">
        <pc:chgData name="Ángel Berreco Kozlan" userId="S::angel.kozlan@udc.es::c546c959-cb1e-4bd4-91ac-29e9c892e1cc" providerId="AD" clId="Web-{E5CBFE42-FB50-6A02-A24B-D0952DDDA49F}" dt="2025-04-02T18:40:43.333" v="787" actId="20577"/>
        <pc:sldMkLst>
          <pc:docMk/>
          <pc:sldMk cId="1593920805" sldId="262"/>
        </pc:sldMkLst>
        <pc:spChg chg="mod">
          <ac:chgData name="Ángel Berreco Kozlan" userId="S::angel.kozlan@udc.es::c546c959-cb1e-4bd4-91ac-29e9c892e1cc" providerId="AD" clId="Web-{E5CBFE42-FB50-6A02-A24B-D0952DDDA49F}" dt="2025-04-02T18:29:44.841" v="591" actId="20577"/>
          <ac:spMkLst>
            <pc:docMk/>
            <pc:sldMk cId="1593920805" sldId="262"/>
            <ac:spMk id="2" creationId="{75031FE9-9059-4FE8-B4AC-9771F23A1B89}"/>
          </ac:spMkLst>
        </pc:spChg>
        <pc:spChg chg="mod">
          <ac:chgData name="Ángel Berreco Kozlan" userId="S::angel.kozlan@udc.es::c546c959-cb1e-4bd4-91ac-29e9c892e1cc" providerId="AD" clId="Web-{E5CBFE42-FB50-6A02-A24B-D0952DDDA49F}" dt="2025-04-02T18:34:12.712" v="682" actId="20577"/>
          <ac:spMkLst>
            <pc:docMk/>
            <pc:sldMk cId="1593920805" sldId="262"/>
            <ac:spMk id="3" creationId="{D4A2EB3F-4D60-451F-8F45-7D6654D2FCD9}"/>
          </ac:spMkLst>
        </pc:spChg>
        <pc:spChg chg="mod">
          <ac:chgData name="Ángel Berreco Kozlan" userId="S::angel.kozlan@udc.es::c546c959-cb1e-4bd4-91ac-29e9c892e1cc" providerId="AD" clId="Web-{E5CBFE42-FB50-6A02-A24B-D0952DDDA49F}" dt="2025-04-02T18:36:39.669" v="727" actId="20577"/>
          <ac:spMkLst>
            <pc:docMk/>
            <pc:sldMk cId="1593920805" sldId="262"/>
            <ac:spMk id="4" creationId="{AC1C80FB-53F9-42EE-B1E6-D0F998EC5DFA}"/>
          </ac:spMkLst>
        </pc:spChg>
        <pc:spChg chg="mod">
          <ac:chgData name="Ángel Berreco Kozlan" userId="S::angel.kozlan@udc.es::c546c959-cb1e-4bd4-91ac-29e9c892e1cc" providerId="AD" clId="Web-{E5CBFE42-FB50-6A02-A24B-D0952DDDA49F}" dt="2025-04-02T18:34:47.775" v="696" actId="20577"/>
          <ac:spMkLst>
            <pc:docMk/>
            <pc:sldMk cId="1593920805" sldId="262"/>
            <ac:spMk id="5" creationId="{E81BA2B5-6A90-4204-ABDD-7183FBB03A02}"/>
          </ac:spMkLst>
        </pc:spChg>
        <pc:spChg chg="add del mod">
          <ac:chgData name="Ángel Berreco Kozlan" userId="S::angel.kozlan@udc.es::c546c959-cb1e-4bd4-91ac-29e9c892e1cc" providerId="AD" clId="Web-{E5CBFE42-FB50-6A02-A24B-D0952DDDA49F}" dt="2025-04-02T18:38:49.111" v="742" actId="20577"/>
          <ac:spMkLst>
            <pc:docMk/>
            <pc:sldMk cId="1593920805" sldId="262"/>
            <ac:spMk id="6" creationId="{7E7D4C34-22A0-4D54-A07D-E1E9A11463E5}"/>
          </ac:spMkLst>
        </pc:spChg>
        <pc:spChg chg="mod">
          <ac:chgData name="Ángel Berreco Kozlan" userId="S::angel.kozlan@udc.es::c546c959-cb1e-4bd4-91ac-29e9c892e1cc" providerId="AD" clId="Web-{E5CBFE42-FB50-6A02-A24B-D0952DDDA49F}" dt="2025-04-02T18:39:00.580" v="748" actId="20577"/>
          <ac:spMkLst>
            <pc:docMk/>
            <pc:sldMk cId="1593920805" sldId="262"/>
            <ac:spMk id="7" creationId="{301D392D-FB66-47A0-B628-5ADE822A2CFF}"/>
          </ac:spMkLst>
        </pc:spChg>
        <pc:spChg chg="mod">
          <ac:chgData name="Ángel Berreco Kozlan" userId="S::angel.kozlan@udc.es::c546c959-cb1e-4bd4-91ac-29e9c892e1cc" providerId="AD" clId="Web-{E5CBFE42-FB50-6A02-A24B-D0952DDDA49F}" dt="2025-04-02T18:39:54.175" v="761" actId="20577"/>
          <ac:spMkLst>
            <pc:docMk/>
            <pc:sldMk cId="1593920805" sldId="262"/>
            <ac:spMk id="8" creationId="{51C26CE0-2506-4B44-A26F-C12BFA5B18B5}"/>
          </ac:spMkLst>
        </pc:spChg>
        <pc:spChg chg="mod">
          <ac:chgData name="Ángel Berreco Kozlan" userId="S::angel.kozlan@udc.es::c546c959-cb1e-4bd4-91ac-29e9c892e1cc" providerId="AD" clId="Web-{E5CBFE42-FB50-6A02-A24B-D0952DDDA49F}" dt="2025-04-02T18:40:24.301" v="769" actId="20577"/>
          <ac:spMkLst>
            <pc:docMk/>
            <pc:sldMk cId="1593920805" sldId="262"/>
            <ac:spMk id="9" creationId="{868F40F8-BF35-45E9-B3DD-5436362D746E}"/>
          </ac:spMkLst>
        </pc:spChg>
        <pc:spChg chg="mod">
          <ac:chgData name="Ángel Berreco Kozlan" userId="S::angel.kozlan@udc.es::c546c959-cb1e-4bd4-91ac-29e9c892e1cc" providerId="AD" clId="Web-{E5CBFE42-FB50-6A02-A24B-D0952DDDA49F}" dt="2025-04-02T18:40:35.004" v="776" actId="20577"/>
          <ac:spMkLst>
            <pc:docMk/>
            <pc:sldMk cId="1593920805" sldId="262"/>
            <ac:spMk id="10" creationId="{7F39C97C-2DDC-4706-B96C-B02FAE53A426}"/>
          </ac:spMkLst>
        </pc:spChg>
        <pc:spChg chg="mod">
          <ac:chgData name="Ángel Berreco Kozlan" userId="S::angel.kozlan@udc.es::c546c959-cb1e-4bd4-91ac-29e9c892e1cc" providerId="AD" clId="Web-{E5CBFE42-FB50-6A02-A24B-D0952DDDA49F}" dt="2025-04-02T18:40:43.333" v="787" actId="20577"/>
          <ac:spMkLst>
            <pc:docMk/>
            <pc:sldMk cId="1593920805" sldId="262"/>
            <ac:spMk id="81" creationId="{E94F1D24-E4A1-4B59-B57E-A28453963B88}"/>
          </ac:spMkLst>
        </pc:spChg>
        <pc:picChg chg="add del mod">
          <ac:chgData name="Ángel Berreco Kozlan" userId="S::angel.kozlan@udc.es::c546c959-cb1e-4bd4-91ac-29e9c892e1cc" providerId="AD" clId="Web-{E5CBFE42-FB50-6A02-A24B-D0952DDDA49F}" dt="2025-04-02T18:36:03.543" v="706"/>
          <ac:picMkLst>
            <pc:docMk/>
            <pc:sldMk cId="1593920805" sldId="262"/>
            <ac:picMk id="11" creationId="{325911E2-D7DC-AF77-9718-EC8A78595C14}"/>
          </ac:picMkLst>
        </pc:picChg>
      </pc:sldChg>
      <pc:sldChg chg="addSp delSp modSp">
        <pc:chgData name="Ángel Berreco Kozlan" userId="S::angel.kozlan@udc.es::c546c959-cb1e-4bd4-91ac-29e9c892e1cc" providerId="AD" clId="Web-{E5CBFE42-FB50-6A02-A24B-D0952DDDA49F}" dt="2025-04-02T18:29:03.903" v="574" actId="20577"/>
        <pc:sldMkLst>
          <pc:docMk/>
          <pc:sldMk cId="2243494996" sldId="277"/>
        </pc:sldMkLst>
        <pc:spChg chg="mod">
          <ac:chgData name="Ángel Berreco Kozlan" userId="S::angel.kozlan@udc.es::c546c959-cb1e-4bd4-91ac-29e9c892e1cc" providerId="AD" clId="Web-{E5CBFE42-FB50-6A02-A24B-D0952DDDA49F}" dt="2025-04-02T18:20:10.137" v="478" actId="20577"/>
          <ac:spMkLst>
            <pc:docMk/>
            <pc:sldMk cId="2243494996" sldId="277"/>
            <ac:spMk id="2" creationId="{6719F29B-F233-48AF-8261-F33A4E079E3E}"/>
          </ac:spMkLst>
        </pc:spChg>
        <pc:spChg chg="del mod">
          <ac:chgData name="Ángel Berreco Kozlan" userId="S::angel.kozlan@udc.es::c546c959-cb1e-4bd4-91ac-29e9c892e1cc" providerId="AD" clId="Web-{E5CBFE42-FB50-6A02-A24B-D0952DDDA49F}" dt="2025-04-02T18:04:59.547" v="138"/>
          <ac:spMkLst>
            <pc:docMk/>
            <pc:sldMk cId="2243494996" sldId="277"/>
            <ac:spMk id="3" creationId="{35E3EA69-4E0E-41BD-8095-A124225A2647}"/>
          </ac:spMkLst>
        </pc:spChg>
        <pc:spChg chg="mod">
          <ac:chgData name="Ángel Berreco Kozlan" userId="S::angel.kozlan@udc.es::c546c959-cb1e-4bd4-91ac-29e9c892e1cc" providerId="AD" clId="Web-{E5CBFE42-FB50-6A02-A24B-D0952DDDA49F}" dt="2025-04-02T18:29:03.903" v="574" actId="20577"/>
          <ac:spMkLst>
            <pc:docMk/>
            <pc:sldMk cId="2243494996" sldId="277"/>
            <ac:spMk id="5" creationId="{AF29EA23-F34E-486A-B8B2-0C3019266975}"/>
          </ac:spMkLst>
        </pc:spChg>
        <pc:spChg chg="add del mod">
          <ac:chgData name="Ángel Berreco Kozlan" userId="S::angel.kozlan@udc.es::c546c959-cb1e-4bd4-91ac-29e9c892e1cc" providerId="AD" clId="Web-{E5CBFE42-FB50-6A02-A24B-D0952DDDA49F}" dt="2025-04-02T18:05:40.704" v="159"/>
          <ac:spMkLst>
            <pc:docMk/>
            <pc:sldMk cId="2243494996" sldId="277"/>
            <ac:spMk id="7" creationId="{F14692D9-2227-4E54-4997-7EF251BA3BB3}"/>
          </ac:spMkLst>
        </pc:spChg>
        <pc:spChg chg="add del mod">
          <ac:chgData name="Ángel Berreco Kozlan" userId="S::angel.kozlan@udc.es::c546c959-cb1e-4bd4-91ac-29e9c892e1cc" providerId="AD" clId="Web-{E5CBFE42-FB50-6A02-A24B-D0952DDDA49F}" dt="2025-04-02T18:06:28.862" v="161"/>
          <ac:spMkLst>
            <pc:docMk/>
            <pc:sldMk cId="2243494996" sldId="277"/>
            <ac:spMk id="10" creationId="{9A8CD942-BB47-4FA2-E1E5-4A91BF89EE13}"/>
          </ac:spMkLst>
        </pc:spChg>
        <pc:picChg chg="add del mod ord">
          <ac:chgData name="Ángel Berreco Kozlan" userId="S::angel.kozlan@udc.es::c546c959-cb1e-4bd4-91ac-29e9c892e1cc" providerId="AD" clId="Web-{E5CBFE42-FB50-6A02-A24B-D0952DDDA49F}" dt="2025-04-02T18:05:43.892" v="160"/>
          <ac:picMkLst>
            <pc:docMk/>
            <pc:sldMk cId="2243494996" sldId="277"/>
            <ac:picMk id="8" creationId="{024F3517-4BD3-5F1C-7FD9-E6A4253F5F50}"/>
          </ac:picMkLst>
        </pc:picChg>
      </pc:sldChg>
      <pc:sldChg chg="modSp add ord replId">
        <pc:chgData name="Ángel Berreco Kozlan" userId="S::angel.kozlan@udc.es::c546c959-cb1e-4bd4-91ac-29e9c892e1cc" providerId="AD" clId="Web-{E5CBFE42-FB50-6A02-A24B-D0952DDDA49F}" dt="2025-04-02T18:29:08.450" v="576" actId="20577"/>
        <pc:sldMkLst>
          <pc:docMk/>
          <pc:sldMk cId="2861695883" sldId="295"/>
        </pc:sldMkLst>
        <pc:spChg chg="mod">
          <ac:chgData name="Ángel Berreco Kozlan" userId="S::angel.kozlan@udc.es::c546c959-cb1e-4bd4-91ac-29e9c892e1cc" providerId="AD" clId="Web-{E5CBFE42-FB50-6A02-A24B-D0952DDDA49F}" dt="2025-04-02T18:11:15.199" v="281" actId="20577"/>
          <ac:spMkLst>
            <pc:docMk/>
            <pc:sldMk cId="2861695883" sldId="295"/>
            <ac:spMk id="2" creationId="{89613942-838F-703A-D617-4D67BEC35CEA}"/>
          </ac:spMkLst>
        </pc:spChg>
        <pc:spChg chg="mod">
          <ac:chgData name="Ángel Berreco Kozlan" userId="S::angel.kozlan@udc.es::c546c959-cb1e-4bd4-91ac-29e9c892e1cc" providerId="AD" clId="Web-{E5CBFE42-FB50-6A02-A24B-D0952DDDA49F}" dt="2025-04-02T18:11:29.058" v="308" actId="20577"/>
          <ac:spMkLst>
            <pc:docMk/>
            <pc:sldMk cId="2861695883" sldId="295"/>
            <ac:spMk id="3" creationId="{424532DC-1993-EDFE-9C7F-227434EE5632}"/>
          </ac:spMkLst>
        </pc:spChg>
        <pc:spChg chg="mod">
          <ac:chgData name="Ángel Berreco Kozlan" userId="S::angel.kozlan@udc.es::c546c959-cb1e-4bd4-91ac-29e9c892e1cc" providerId="AD" clId="Web-{E5CBFE42-FB50-6A02-A24B-D0952DDDA49F}" dt="2025-04-02T18:13:29.359" v="339" actId="20577"/>
          <ac:spMkLst>
            <pc:docMk/>
            <pc:sldMk cId="2861695883" sldId="295"/>
            <ac:spMk id="4" creationId="{2A4CA062-5B21-3EA3-2982-5FCF4AA43C3D}"/>
          </ac:spMkLst>
        </pc:spChg>
        <pc:spChg chg="mod">
          <ac:chgData name="Ángel Berreco Kozlan" userId="S::angel.kozlan@udc.es::c546c959-cb1e-4bd4-91ac-29e9c892e1cc" providerId="AD" clId="Web-{E5CBFE42-FB50-6A02-A24B-D0952DDDA49F}" dt="2025-04-02T18:13:57.329" v="364" actId="20577"/>
          <ac:spMkLst>
            <pc:docMk/>
            <pc:sldMk cId="2861695883" sldId="295"/>
            <ac:spMk id="5" creationId="{A69ED323-2B5A-D9B8-BF3A-A5992DEC3E23}"/>
          </ac:spMkLst>
        </pc:spChg>
        <pc:spChg chg="mod">
          <ac:chgData name="Ángel Berreco Kozlan" userId="S::angel.kozlan@udc.es::c546c959-cb1e-4bd4-91ac-29e9c892e1cc" providerId="AD" clId="Web-{E5CBFE42-FB50-6A02-A24B-D0952DDDA49F}" dt="2025-04-02T18:16:40.021" v="384" actId="20577"/>
          <ac:spMkLst>
            <pc:docMk/>
            <pc:sldMk cId="2861695883" sldId="295"/>
            <ac:spMk id="6" creationId="{C55A3B35-A752-F798-266C-24BF8FF8799E}"/>
          </ac:spMkLst>
        </pc:spChg>
        <pc:spChg chg="mod">
          <ac:chgData name="Ángel Berreco Kozlan" userId="S::angel.kozlan@udc.es::c546c959-cb1e-4bd4-91ac-29e9c892e1cc" providerId="AD" clId="Web-{E5CBFE42-FB50-6A02-A24B-D0952DDDA49F}" dt="2025-04-02T18:17:00.022" v="399" actId="20577"/>
          <ac:spMkLst>
            <pc:docMk/>
            <pc:sldMk cId="2861695883" sldId="295"/>
            <ac:spMk id="7" creationId="{4B81593D-B8B4-422D-E9D9-6A8EF42B2F2D}"/>
          </ac:spMkLst>
        </pc:spChg>
        <pc:spChg chg="mod">
          <ac:chgData name="Ángel Berreco Kozlan" userId="S::angel.kozlan@udc.es::c546c959-cb1e-4bd4-91ac-29e9c892e1cc" providerId="AD" clId="Web-{E5CBFE42-FB50-6A02-A24B-D0952DDDA49F}" dt="2025-04-02T18:18:17.430" v="427" actId="20577"/>
          <ac:spMkLst>
            <pc:docMk/>
            <pc:sldMk cId="2861695883" sldId="295"/>
            <ac:spMk id="8" creationId="{43E32DE0-DE08-3CC2-4DFA-FF1936D4DCB6}"/>
          </ac:spMkLst>
        </pc:spChg>
        <pc:spChg chg="mod">
          <ac:chgData name="Ángel Berreco Kozlan" userId="S::angel.kozlan@udc.es::c546c959-cb1e-4bd4-91ac-29e9c892e1cc" providerId="AD" clId="Web-{E5CBFE42-FB50-6A02-A24B-D0952DDDA49F}" dt="2025-04-02T18:18:45.118" v="442" actId="20577"/>
          <ac:spMkLst>
            <pc:docMk/>
            <pc:sldMk cId="2861695883" sldId="295"/>
            <ac:spMk id="9" creationId="{C5A218DB-C953-3507-5ABE-31B55E362026}"/>
          </ac:spMkLst>
        </pc:spChg>
        <pc:spChg chg="mod">
          <ac:chgData name="Ángel Berreco Kozlan" userId="S::angel.kozlan@udc.es::c546c959-cb1e-4bd4-91ac-29e9c892e1cc" providerId="AD" clId="Web-{E5CBFE42-FB50-6A02-A24B-D0952DDDA49F}" dt="2025-04-02T18:19:20.229" v="472" actId="20577"/>
          <ac:spMkLst>
            <pc:docMk/>
            <pc:sldMk cId="2861695883" sldId="295"/>
            <ac:spMk id="10" creationId="{6A424C82-9DE3-E638-45ED-1B18BB900E80}"/>
          </ac:spMkLst>
        </pc:spChg>
        <pc:spChg chg="mod">
          <ac:chgData name="Ángel Berreco Kozlan" userId="S::angel.kozlan@udc.es::c546c959-cb1e-4bd4-91ac-29e9c892e1cc" providerId="AD" clId="Web-{E5CBFE42-FB50-6A02-A24B-D0952DDDA49F}" dt="2025-04-02T18:29:08.450" v="576" actId="20577"/>
          <ac:spMkLst>
            <pc:docMk/>
            <pc:sldMk cId="2861695883" sldId="295"/>
            <ac:spMk id="21" creationId="{F135A2E1-66B1-E6FC-1DD7-4750879F4725}"/>
          </ac:spMkLst>
        </pc:spChg>
      </pc:sldChg>
      <pc:sldChg chg="addSp delSp modSp add del replId">
        <pc:chgData name="Ángel Berreco Kozlan" userId="S::angel.kozlan@udc.es::c546c959-cb1e-4bd4-91ac-29e9c892e1cc" providerId="AD" clId="Web-{E5CBFE42-FB50-6A02-A24B-D0952DDDA49F}" dt="2025-04-02T18:09:38.305" v="264"/>
        <pc:sldMkLst>
          <pc:docMk/>
          <pc:sldMk cId="3484258754" sldId="295"/>
        </pc:sldMkLst>
        <pc:spChg chg="add del mod">
          <ac:chgData name="Ángel Berreco Kozlan" userId="S::angel.kozlan@udc.es::c546c959-cb1e-4bd4-91ac-29e9c892e1cc" providerId="AD" clId="Web-{E5CBFE42-FB50-6A02-A24B-D0952DDDA49F}" dt="2025-04-02T18:09:38.274" v="263" actId="20577"/>
          <ac:spMkLst>
            <pc:docMk/>
            <pc:sldMk cId="3484258754" sldId="295"/>
            <ac:spMk id="2" creationId="{8F968A84-1A42-B0A1-E3C5-3AB0BB7D44F6}"/>
          </ac:spMkLst>
        </pc:spChg>
        <pc:spChg chg="add del">
          <ac:chgData name="Ángel Berreco Kozlan" userId="S::angel.kozlan@udc.es::c546c959-cb1e-4bd4-91ac-29e9c892e1cc" providerId="AD" clId="Web-{E5CBFE42-FB50-6A02-A24B-D0952DDDA49F}" dt="2025-04-02T18:09:34.336" v="253"/>
          <ac:spMkLst>
            <pc:docMk/>
            <pc:sldMk cId="3484258754" sldId="295"/>
            <ac:spMk id="3" creationId="{42C3990D-7842-1EBC-8E4E-6FD185B0F863}"/>
          </ac:spMkLst>
        </pc:spChg>
        <pc:spChg chg="add del">
          <ac:chgData name="Ángel Berreco Kozlan" userId="S::angel.kozlan@udc.es::c546c959-cb1e-4bd4-91ac-29e9c892e1cc" providerId="AD" clId="Web-{E5CBFE42-FB50-6A02-A24B-D0952DDDA49F}" dt="2025-04-02T18:09:34.336" v="254"/>
          <ac:spMkLst>
            <pc:docMk/>
            <pc:sldMk cId="3484258754" sldId="295"/>
            <ac:spMk id="4" creationId="{28C5BA53-5ACE-7AD4-FEBC-49A07CF1D4CA}"/>
          </ac:spMkLst>
        </pc:spChg>
        <pc:spChg chg="add del">
          <ac:chgData name="Ángel Berreco Kozlan" userId="S::angel.kozlan@udc.es::c546c959-cb1e-4bd4-91ac-29e9c892e1cc" providerId="AD" clId="Web-{E5CBFE42-FB50-6A02-A24B-D0952DDDA49F}" dt="2025-04-02T18:09:34.336" v="255"/>
          <ac:spMkLst>
            <pc:docMk/>
            <pc:sldMk cId="3484258754" sldId="295"/>
            <ac:spMk id="5" creationId="{6F62DC4A-60F3-6554-B464-3A95D4535E0F}"/>
          </ac:spMkLst>
        </pc:spChg>
        <pc:spChg chg="add del">
          <ac:chgData name="Ángel Berreco Kozlan" userId="S::angel.kozlan@udc.es::c546c959-cb1e-4bd4-91ac-29e9c892e1cc" providerId="AD" clId="Web-{E5CBFE42-FB50-6A02-A24B-D0952DDDA49F}" dt="2025-04-02T18:09:34.336" v="256"/>
          <ac:spMkLst>
            <pc:docMk/>
            <pc:sldMk cId="3484258754" sldId="295"/>
            <ac:spMk id="6" creationId="{33CA085B-936A-BE16-2E63-95B7B41EC362}"/>
          </ac:spMkLst>
        </pc:spChg>
        <pc:spChg chg="add del">
          <ac:chgData name="Ángel Berreco Kozlan" userId="S::angel.kozlan@udc.es::c546c959-cb1e-4bd4-91ac-29e9c892e1cc" providerId="AD" clId="Web-{E5CBFE42-FB50-6A02-A24B-D0952DDDA49F}" dt="2025-04-02T18:09:34.336" v="257"/>
          <ac:spMkLst>
            <pc:docMk/>
            <pc:sldMk cId="3484258754" sldId="295"/>
            <ac:spMk id="7" creationId="{15ABC903-F789-1A7F-79C3-BBF88F5CCA14}"/>
          </ac:spMkLst>
        </pc:spChg>
        <pc:spChg chg="add del">
          <ac:chgData name="Ángel Berreco Kozlan" userId="S::angel.kozlan@udc.es::c546c959-cb1e-4bd4-91ac-29e9c892e1cc" providerId="AD" clId="Web-{E5CBFE42-FB50-6A02-A24B-D0952DDDA49F}" dt="2025-04-02T18:09:34.336" v="258"/>
          <ac:spMkLst>
            <pc:docMk/>
            <pc:sldMk cId="3484258754" sldId="295"/>
            <ac:spMk id="8" creationId="{D5DF0BAF-7A33-6A7B-255F-DD9D9CBF302E}"/>
          </ac:spMkLst>
        </pc:spChg>
        <pc:spChg chg="mod">
          <ac:chgData name="Ángel Berreco Kozlan" userId="S::angel.kozlan@udc.es::c546c959-cb1e-4bd4-91ac-29e9c892e1cc" providerId="AD" clId="Web-{E5CBFE42-FB50-6A02-A24B-D0952DDDA49F}" dt="2025-04-02T18:09:30.899" v="246" actId="1076"/>
          <ac:spMkLst>
            <pc:docMk/>
            <pc:sldMk cId="3484258754" sldId="295"/>
            <ac:spMk id="9" creationId="{3859F296-0FF2-53C5-D5C3-7CB6F5D0FFD0}"/>
          </ac:spMkLst>
        </pc:spChg>
        <pc:spChg chg="mod">
          <ac:chgData name="Ángel Berreco Kozlan" userId="S::angel.kozlan@udc.es::c546c959-cb1e-4bd4-91ac-29e9c892e1cc" providerId="AD" clId="Web-{E5CBFE42-FB50-6A02-A24B-D0952DDDA49F}" dt="2025-04-02T18:09:30.899" v="245" actId="1076"/>
          <ac:spMkLst>
            <pc:docMk/>
            <pc:sldMk cId="3484258754" sldId="295"/>
            <ac:spMk id="10" creationId="{620A2F4B-80FB-073A-DA38-142651217FB8}"/>
          </ac:spMkLst>
        </pc:spChg>
        <pc:spChg chg="add del mod">
          <ac:chgData name="Ángel Berreco Kozlan" userId="S::angel.kozlan@udc.es::c546c959-cb1e-4bd4-91ac-29e9c892e1cc" providerId="AD" clId="Web-{E5CBFE42-FB50-6A02-A24B-D0952DDDA49F}" dt="2025-04-02T18:09:34.336" v="258"/>
          <ac:spMkLst>
            <pc:docMk/>
            <pc:sldMk cId="3484258754" sldId="295"/>
            <ac:spMk id="12" creationId="{0CCCA809-9FDC-AA80-4169-CBF4F62043D0}"/>
          </ac:spMkLst>
        </pc:spChg>
        <pc:spChg chg="add del mod">
          <ac:chgData name="Ángel Berreco Kozlan" userId="S::angel.kozlan@udc.es::c546c959-cb1e-4bd4-91ac-29e9c892e1cc" providerId="AD" clId="Web-{E5CBFE42-FB50-6A02-A24B-D0952DDDA49F}" dt="2025-04-02T18:09:34.336" v="257"/>
          <ac:spMkLst>
            <pc:docMk/>
            <pc:sldMk cId="3484258754" sldId="295"/>
            <ac:spMk id="14" creationId="{C13EEFD4-FC69-13CD-CDFA-866FA53C2B81}"/>
          </ac:spMkLst>
        </pc:spChg>
        <pc:spChg chg="add del mod">
          <ac:chgData name="Ángel Berreco Kozlan" userId="S::angel.kozlan@udc.es::c546c959-cb1e-4bd4-91ac-29e9c892e1cc" providerId="AD" clId="Web-{E5CBFE42-FB50-6A02-A24B-D0952DDDA49F}" dt="2025-04-02T18:09:34.336" v="256"/>
          <ac:spMkLst>
            <pc:docMk/>
            <pc:sldMk cId="3484258754" sldId="295"/>
            <ac:spMk id="16" creationId="{0D91F681-1F47-361A-891B-71FE67210E67}"/>
          </ac:spMkLst>
        </pc:spChg>
        <pc:spChg chg="add del mod">
          <ac:chgData name="Ángel Berreco Kozlan" userId="S::angel.kozlan@udc.es::c546c959-cb1e-4bd4-91ac-29e9c892e1cc" providerId="AD" clId="Web-{E5CBFE42-FB50-6A02-A24B-D0952DDDA49F}" dt="2025-04-02T18:09:34.336" v="255"/>
          <ac:spMkLst>
            <pc:docMk/>
            <pc:sldMk cId="3484258754" sldId="295"/>
            <ac:spMk id="18" creationId="{CCD0EF8B-A341-58A7-4C9A-60AB110671CA}"/>
          </ac:spMkLst>
        </pc:spChg>
        <pc:spChg chg="add del mod">
          <ac:chgData name="Ángel Berreco Kozlan" userId="S::angel.kozlan@udc.es::c546c959-cb1e-4bd4-91ac-29e9c892e1cc" providerId="AD" clId="Web-{E5CBFE42-FB50-6A02-A24B-D0952DDDA49F}" dt="2025-04-02T18:09:34.336" v="254"/>
          <ac:spMkLst>
            <pc:docMk/>
            <pc:sldMk cId="3484258754" sldId="295"/>
            <ac:spMk id="20" creationId="{3983472A-94E8-FC3F-36D7-92C6FCCDEA2E}"/>
          </ac:spMkLst>
        </pc:spChg>
        <pc:spChg chg="add del mod">
          <ac:chgData name="Ángel Berreco Kozlan" userId="S::angel.kozlan@udc.es::c546c959-cb1e-4bd4-91ac-29e9c892e1cc" providerId="AD" clId="Web-{E5CBFE42-FB50-6A02-A24B-D0952DDDA49F}" dt="2025-04-02T18:09:34.336" v="253"/>
          <ac:spMkLst>
            <pc:docMk/>
            <pc:sldMk cId="3484258754" sldId="295"/>
            <ac:spMk id="24" creationId="{37877370-9D3B-440E-96EB-A8E560534761}"/>
          </ac:spMkLst>
        </pc:spChg>
      </pc:sldChg>
      <pc:sldChg chg="addSp delSp modSp add replId">
        <pc:chgData name="Ángel Berreco Kozlan" userId="S::angel.kozlan@udc.es::c546c959-cb1e-4bd4-91ac-29e9c892e1cc" providerId="AD" clId="Web-{E5CBFE42-FB50-6A02-A24B-D0952DDDA49F}" dt="2025-04-02T18:30:59.500" v="608" actId="1076"/>
        <pc:sldMkLst>
          <pc:docMk/>
          <pc:sldMk cId="3037898358" sldId="296"/>
        </pc:sldMkLst>
        <pc:spChg chg="mod">
          <ac:chgData name="Ángel Berreco Kozlan" userId="S::angel.kozlan@udc.es::c546c959-cb1e-4bd4-91ac-29e9c892e1cc" providerId="AD" clId="Web-{E5CBFE42-FB50-6A02-A24B-D0952DDDA49F}" dt="2025-04-02T18:22:26.641" v="506" actId="20577"/>
          <ac:spMkLst>
            <pc:docMk/>
            <pc:sldMk cId="3037898358" sldId="296"/>
            <ac:spMk id="2" creationId="{FAC3307C-70C6-5634-3BE6-201AF4DB0CC0}"/>
          </ac:spMkLst>
        </pc:spChg>
        <pc:spChg chg="mod">
          <ac:chgData name="Ángel Berreco Kozlan" userId="S::angel.kozlan@udc.es::c546c959-cb1e-4bd4-91ac-29e9c892e1cc" providerId="AD" clId="Web-{E5CBFE42-FB50-6A02-A24B-D0952DDDA49F}" dt="2025-04-02T18:30:08.389" v="599" actId="1076"/>
          <ac:spMkLst>
            <pc:docMk/>
            <pc:sldMk cId="3037898358" sldId="296"/>
            <ac:spMk id="3" creationId="{36813CD0-82BD-AE90-6F54-6948F87A4C36}"/>
          </ac:spMkLst>
        </pc:spChg>
        <pc:spChg chg="del mod">
          <ac:chgData name="Ángel Berreco Kozlan" userId="S::angel.kozlan@udc.es::c546c959-cb1e-4bd4-91ac-29e9c892e1cc" providerId="AD" clId="Web-{E5CBFE42-FB50-6A02-A24B-D0952DDDA49F}" dt="2025-04-02T18:23:16.330" v="530"/>
          <ac:spMkLst>
            <pc:docMk/>
            <pc:sldMk cId="3037898358" sldId="296"/>
            <ac:spMk id="4" creationId="{B030CDA1-5319-DD64-A6D1-479EBCD5D0D3}"/>
          </ac:spMkLst>
        </pc:spChg>
        <pc:spChg chg="mod">
          <ac:chgData name="Ángel Berreco Kozlan" userId="S::angel.kozlan@udc.es::c546c959-cb1e-4bd4-91ac-29e9c892e1cc" providerId="AD" clId="Web-{E5CBFE42-FB50-6A02-A24B-D0952DDDA49F}" dt="2025-04-02T18:30:59.500" v="608" actId="1076"/>
          <ac:spMkLst>
            <pc:docMk/>
            <pc:sldMk cId="3037898358" sldId="296"/>
            <ac:spMk id="5" creationId="{0F76AC59-860C-D473-DE7F-1F7E67F073C3}"/>
          </ac:spMkLst>
        </pc:spChg>
        <pc:spChg chg="del">
          <ac:chgData name="Ángel Berreco Kozlan" userId="S::angel.kozlan@udc.es::c546c959-cb1e-4bd4-91ac-29e9c892e1cc" providerId="AD" clId="Web-{E5CBFE42-FB50-6A02-A24B-D0952DDDA49F}" dt="2025-04-02T18:23:19.158" v="531"/>
          <ac:spMkLst>
            <pc:docMk/>
            <pc:sldMk cId="3037898358" sldId="296"/>
            <ac:spMk id="6" creationId="{CD6E5E86-5ED1-550B-BC1F-8AA5DE5E0B82}"/>
          </ac:spMkLst>
        </pc:spChg>
        <pc:spChg chg="del">
          <ac:chgData name="Ángel Berreco Kozlan" userId="S::angel.kozlan@udc.es::c546c959-cb1e-4bd4-91ac-29e9c892e1cc" providerId="AD" clId="Web-{E5CBFE42-FB50-6A02-A24B-D0952DDDA49F}" dt="2025-04-02T18:22:28.375" v="510"/>
          <ac:spMkLst>
            <pc:docMk/>
            <pc:sldMk cId="3037898358" sldId="296"/>
            <ac:spMk id="7" creationId="{428E7CFB-6673-C396-AFE2-47B85B311B8D}"/>
          </ac:spMkLst>
        </pc:spChg>
        <pc:spChg chg="del">
          <ac:chgData name="Ángel Berreco Kozlan" userId="S::angel.kozlan@udc.es::c546c959-cb1e-4bd4-91ac-29e9c892e1cc" providerId="AD" clId="Web-{E5CBFE42-FB50-6A02-A24B-D0952DDDA49F}" dt="2025-04-02T18:22:28.328" v="509"/>
          <ac:spMkLst>
            <pc:docMk/>
            <pc:sldMk cId="3037898358" sldId="296"/>
            <ac:spMk id="8" creationId="{62F5DA76-9DA7-7893-8481-0216B44C9003}"/>
          </ac:spMkLst>
        </pc:spChg>
        <pc:spChg chg="del">
          <ac:chgData name="Ángel Berreco Kozlan" userId="S::angel.kozlan@udc.es::c546c959-cb1e-4bd4-91ac-29e9c892e1cc" providerId="AD" clId="Web-{E5CBFE42-FB50-6A02-A24B-D0952DDDA49F}" dt="2025-04-02T18:22:28.281" v="508"/>
          <ac:spMkLst>
            <pc:docMk/>
            <pc:sldMk cId="3037898358" sldId="296"/>
            <ac:spMk id="9" creationId="{72477B10-8901-7A0C-13C0-303D6911D32A}"/>
          </ac:spMkLst>
        </pc:spChg>
        <pc:spChg chg="del">
          <ac:chgData name="Ángel Berreco Kozlan" userId="S::angel.kozlan@udc.es::c546c959-cb1e-4bd4-91ac-29e9c892e1cc" providerId="AD" clId="Web-{E5CBFE42-FB50-6A02-A24B-D0952DDDA49F}" dt="2025-04-02T18:22:28.235" v="507"/>
          <ac:spMkLst>
            <pc:docMk/>
            <pc:sldMk cId="3037898358" sldId="296"/>
            <ac:spMk id="10" creationId="{1D184E71-3F3E-C93E-8D86-CE248A346846}"/>
          </ac:spMkLst>
        </pc:spChg>
        <pc:spChg chg="add del mod">
          <ac:chgData name="Ángel Berreco Kozlan" userId="S::angel.kozlan@udc.es::c546c959-cb1e-4bd4-91ac-29e9c892e1cc" providerId="AD" clId="Web-{E5CBFE42-FB50-6A02-A24B-D0952DDDA49F}" dt="2025-04-02T18:22:31.266" v="514"/>
          <ac:spMkLst>
            <pc:docMk/>
            <pc:sldMk cId="3037898358" sldId="296"/>
            <ac:spMk id="12" creationId="{D3116938-15B0-37F0-6682-990D201922FB}"/>
          </ac:spMkLst>
        </pc:spChg>
        <pc:spChg chg="add del mod">
          <ac:chgData name="Ángel Berreco Kozlan" userId="S::angel.kozlan@udc.es::c546c959-cb1e-4bd4-91ac-29e9c892e1cc" providerId="AD" clId="Web-{E5CBFE42-FB50-6A02-A24B-D0952DDDA49F}" dt="2025-04-02T18:22:31.266" v="513"/>
          <ac:spMkLst>
            <pc:docMk/>
            <pc:sldMk cId="3037898358" sldId="296"/>
            <ac:spMk id="14" creationId="{69051171-7744-0330-541B-5DCAAAFD9EBB}"/>
          </ac:spMkLst>
        </pc:spChg>
        <pc:spChg chg="add del mod">
          <ac:chgData name="Ángel Berreco Kozlan" userId="S::angel.kozlan@udc.es::c546c959-cb1e-4bd4-91ac-29e9c892e1cc" providerId="AD" clId="Web-{E5CBFE42-FB50-6A02-A24B-D0952DDDA49F}" dt="2025-04-02T18:22:31.266" v="512"/>
          <ac:spMkLst>
            <pc:docMk/>
            <pc:sldMk cId="3037898358" sldId="296"/>
            <ac:spMk id="16" creationId="{3EB68392-CC5F-9449-B014-2D649C989DDB}"/>
          </ac:spMkLst>
        </pc:spChg>
        <pc:spChg chg="add del mod">
          <ac:chgData name="Ángel Berreco Kozlan" userId="S::angel.kozlan@udc.es::c546c959-cb1e-4bd4-91ac-29e9c892e1cc" providerId="AD" clId="Web-{E5CBFE42-FB50-6A02-A24B-D0952DDDA49F}" dt="2025-04-02T18:22:31.266" v="511"/>
          <ac:spMkLst>
            <pc:docMk/>
            <pc:sldMk cId="3037898358" sldId="296"/>
            <ac:spMk id="18" creationId="{E117AB95-5A12-F88D-7125-CC8A429F76ED}"/>
          </ac:spMkLst>
        </pc:spChg>
        <pc:spChg chg="add del mod">
          <ac:chgData name="Ángel Berreco Kozlan" userId="S::angel.kozlan@udc.es::c546c959-cb1e-4bd4-91ac-29e9c892e1cc" providerId="AD" clId="Web-{E5CBFE42-FB50-6A02-A24B-D0952DDDA49F}" dt="2025-04-02T18:23:21.752" v="532"/>
          <ac:spMkLst>
            <pc:docMk/>
            <pc:sldMk cId="3037898358" sldId="296"/>
            <ac:spMk id="20" creationId="{6E9DE8D5-E153-F7BC-6D1A-02D200A5AE80}"/>
          </ac:spMkLst>
        </pc:spChg>
        <pc:spChg chg="add del mod">
          <ac:chgData name="Ángel Berreco Kozlan" userId="S::angel.kozlan@udc.es::c546c959-cb1e-4bd4-91ac-29e9c892e1cc" providerId="AD" clId="Web-{E5CBFE42-FB50-6A02-A24B-D0952DDDA49F}" dt="2025-04-02T18:23:23.846" v="533"/>
          <ac:spMkLst>
            <pc:docMk/>
            <pc:sldMk cId="3037898358" sldId="296"/>
            <ac:spMk id="22" creationId="{D8A3B0B5-561D-8A0A-A816-7CFA36680D51}"/>
          </ac:spMkLst>
        </pc:spChg>
        <pc:spChg chg="add del mod">
          <ac:chgData name="Ángel Berreco Kozlan" userId="S::angel.kozlan@udc.es::c546c959-cb1e-4bd4-91ac-29e9c892e1cc" providerId="AD" clId="Web-{E5CBFE42-FB50-6A02-A24B-D0952DDDA49F}" dt="2025-04-02T18:28:41.480" v="559"/>
          <ac:spMkLst>
            <pc:docMk/>
            <pc:sldMk cId="3037898358" sldId="296"/>
            <ac:spMk id="26" creationId="{FB0E91C2-F187-92DD-BFA5-5C613AA35416}"/>
          </ac:spMkLst>
        </pc:spChg>
        <pc:spChg chg="mod">
          <ac:chgData name="Ángel Berreco Kozlan" userId="S::angel.kozlan@udc.es::c546c959-cb1e-4bd4-91ac-29e9c892e1cc" providerId="AD" clId="Web-{E5CBFE42-FB50-6A02-A24B-D0952DDDA49F}" dt="2025-04-02T18:28:57.137" v="568" actId="20577"/>
          <ac:spMkLst>
            <pc:docMk/>
            <pc:sldMk cId="3037898358" sldId="296"/>
            <ac:spMk id="81" creationId="{3B15523C-4969-18B5-01BF-53692AF14839}"/>
          </ac:spMkLst>
        </pc:spChg>
        <pc:picChg chg="add mod">
          <ac:chgData name="Ángel Berreco Kozlan" userId="S::angel.kozlan@udc.es::c546c959-cb1e-4bd4-91ac-29e9c892e1cc" providerId="AD" clId="Web-{E5CBFE42-FB50-6A02-A24B-D0952DDDA49F}" dt="2025-04-02T18:30:45.249" v="605" actId="1076"/>
          <ac:picMkLst>
            <pc:docMk/>
            <pc:sldMk cId="3037898358" sldId="296"/>
            <ac:picMk id="23" creationId="{01997E40-2173-81DC-188A-A6E6329E51AB}"/>
          </ac:picMkLst>
        </pc:picChg>
        <pc:picChg chg="add del mod">
          <ac:chgData name="Ángel Berreco Kozlan" userId="S::angel.kozlan@udc.es::c546c959-cb1e-4bd4-91ac-29e9c892e1cc" providerId="AD" clId="Web-{E5CBFE42-FB50-6A02-A24B-D0952DDDA49F}" dt="2025-04-02T18:27:11.571" v="541"/>
          <ac:picMkLst>
            <pc:docMk/>
            <pc:sldMk cId="3037898358" sldId="296"/>
            <ac:picMk id="24" creationId="{02431D7F-CC75-8F03-47A8-DED6D42AE19D}"/>
          </ac:picMkLst>
        </pc:picChg>
        <pc:picChg chg="add mod">
          <ac:chgData name="Ángel Berreco Kozlan" userId="S::angel.kozlan@udc.es::c546c959-cb1e-4bd4-91ac-29e9c892e1cc" providerId="AD" clId="Web-{E5CBFE42-FB50-6A02-A24B-D0952DDDA49F}" dt="2025-04-02T18:30:54.359" v="607" actId="1076"/>
          <ac:picMkLst>
            <pc:docMk/>
            <pc:sldMk cId="3037898358" sldId="296"/>
            <ac:picMk id="25" creationId="{37BFCCDF-B17F-B318-0B65-96846CD653ED}"/>
          </ac:picMkLst>
        </pc:picChg>
      </pc:sldChg>
      <pc:sldChg chg="addSp delSp modSp add replId">
        <pc:chgData name="Ángel Berreco Kozlan" userId="S::angel.kozlan@udc.es::c546c959-cb1e-4bd4-91ac-29e9c892e1cc" providerId="AD" clId="Web-{E5CBFE42-FB50-6A02-A24B-D0952DDDA49F}" dt="2025-04-02T18:42:18.008" v="815" actId="20577"/>
        <pc:sldMkLst>
          <pc:docMk/>
          <pc:sldMk cId="1398089158" sldId="297"/>
        </pc:sldMkLst>
        <pc:spChg chg="mod">
          <ac:chgData name="Ángel Berreco Kozlan" userId="S::angel.kozlan@udc.es::c546c959-cb1e-4bd4-91ac-29e9c892e1cc" providerId="AD" clId="Web-{E5CBFE42-FB50-6A02-A24B-D0952DDDA49F}" dt="2025-04-02T18:42:18.008" v="815" actId="20577"/>
          <ac:spMkLst>
            <pc:docMk/>
            <pc:sldMk cId="1398089158" sldId="297"/>
            <ac:spMk id="2" creationId="{8D58590F-1E2F-3698-A841-9922ED239675}"/>
          </ac:spMkLst>
        </pc:spChg>
        <pc:spChg chg="del">
          <ac:chgData name="Ángel Berreco Kozlan" userId="S::angel.kozlan@udc.es::c546c959-cb1e-4bd4-91ac-29e9c892e1cc" providerId="AD" clId="Web-{E5CBFE42-FB50-6A02-A24B-D0952DDDA49F}" dt="2025-04-02T18:41:50.210" v="795"/>
          <ac:spMkLst>
            <pc:docMk/>
            <pc:sldMk cId="1398089158" sldId="297"/>
            <ac:spMk id="3" creationId="{0996321E-7A7C-3066-5955-B7B024D2EDCD}"/>
          </ac:spMkLst>
        </pc:spChg>
        <pc:spChg chg="del mod">
          <ac:chgData name="Ángel Berreco Kozlan" userId="S::angel.kozlan@udc.es::c546c959-cb1e-4bd4-91ac-29e9c892e1cc" providerId="AD" clId="Web-{E5CBFE42-FB50-6A02-A24B-D0952DDDA49F}" dt="2025-04-02T18:41:45.116" v="792"/>
          <ac:spMkLst>
            <pc:docMk/>
            <pc:sldMk cId="1398089158" sldId="297"/>
            <ac:spMk id="5" creationId="{89C0CAC3-5609-E3E3-E87E-80B4CFA3AF3E}"/>
          </ac:spMkLst>
        </pc:spChg>
        <pc:spChg chg="add del mod">
          <ac:chgData name="Ángel Berreco Kozlan" userId="S::angel.kozlan@udc.es::c546c959-cb1e-4bd4-91ac-29e9c892e1cc" providerId="AD" clId="Web-{E5CBFE42-FB50-6A02-A24B-D0952DDDA49F}" dt="2025-04-02T18:41:49.085" v="794"/>
          <ac:spMkLst>
            <pc:docMk/>
            <pc:sldMk cId="1398089158" sldId="297"/>
            <ac:spMk id="6" creationId="{4C6EC0C0-6CAE-4C30-B46B-10B48A4C28A3}"/>
          </ac:spMkLst>
        </pc:spChg>
        <pc:spChg chg="add del mod">
          <ac:chgData name="Ángel Berreco Kozlan" userId="S::angel.kozlan@udc.es::c546c959-cb1e-4bd4-91ac-29e9c892e1cc" providerId="AD" clId="Web-{E5CBFE42-FB50-6A02-A24B-D0952DDDA49F}" dt="2025-04-02T18:42:04.179" v="796"/>
          <ac:spMkLst>
            <pc:docMk/>
            <pc:sldMk cId="1398089158" sldId="297"/>
            <ac:spMk id="8" creationId="{0689CE72-7A45-DABD-3358-88516CFDD011}"/>
          </ac:spMkLst>
        </pc:spChg>
        <pc:picChg chg="del">
          <ac:chgData name="Ángel Berreco Kozlan" userId="S::angel.kozlan@udc.es::c546c959-cb1e-4bd4-91ac-29e9c892e1cc" providerId="AD" clId="Web-{E5CBFE42-FB50-6A02-A24B-D0952DDDA49F}" dt="2025-04-02T18:41:46.054" v="793"/>
          <ac:picMkLst>
            <pc:docMk/>
            <pc:sldMk cId="1398089158" sldId="297"/>
            <ac:picMk id="23" creationId="{0B5CCA56-2B52-07D2-1437-6595BBE2D947}"/>
          </ac:picMkLst>
        </pc:picChg>
        <pc:picChg chg="del">
          <ac:chgData name="Ángel Berreco Kozlan" userId="S::angel.kozlan@udc.es::c546c959-cb1e-4bd4-91ac-29e9c892e1cc" providerId="AD" clId="Web-{E5CBFE42-FB50-6A02-A24B-D0952DDDA49F}" dt="2025-04-02T18:41:40.085" v="789"/>
          <ac:picMkLst>
            <pc:docMk/>
            <pc:sldMk cId="1398089158" sldId="297"/>
            <ac:picMk id="25" creationId="{514802B9-4C90-D3EF-E870-582F9143C395}"/>
          </ac:picMkLst>
        </pc:picChg>
      </pc:sldChg>
      <pc:sldChg chg="addSp delSp modSp add replId">
        <pc:chgData name="Ángel Berreco Kozlan" userId="S::angel.kozlan@udc.es::c546c959-cb1e-4bd4-91ac-29e9c892e1cc" providerId="AD" clId="Web-{E5CBFE42-FB50-6A02-A24B-D0952DDDA49F}" dt="2025-04-02T18:50:31.804" v="939" actId="20577"/>
        <pc:sldMkLst>
          <pc:docMk/>
          <pc:sldMk cId="482311005" sldId="298"/>
        </pc:sldMkLst>
        <pc:spChg chg="mod">
          <ac:chgData name="Ángel Berreco Kozlan" userId="S::angel.kozlan@udc.es::c546c959-cb1e-4bd4-91ac-29e9c892e1cc" providerId="AD" clId="Web-{E5CBFE42-FB50-6A02-A24B-D0952DDDA49F}" dt="2025-04-02T18:44:07.667" v="823" actId="20577"/>
          <ac:spMkLst>
            <pc:docMk/>
            <pc:sldMk cId="482311005" sldId="298"/>
            <ac:spMk id="2" creationId="{E1DA85A6-EBD9-BAB2-0C44-289C2EF12653}"/>
          </ac:spMkLst>
        </pc:spChg>
        <pc:spChg chg="mod">
          <ac:chgData name="Ángel Berreco Kozlan" userId="S::angel.kozlan@udc.es::c546c959-cb1e-4bd4-91ac-29e9c892e1cc" providerId="AD" clId="Web-{E5CBFE42-FB50-6A02-A24B-D0952DDDA49F}" dt="2025-04-02T18:44:21.980" v="841" actId="20577"/>
          <ac:spMkLst>
            <pc:docMk/>
            <pc:sldMk cId="482311005" sldId="298"/>
            <ac:spMk id="3" creationId="{1EB84BB5-9D20-3DDE-4094-EBEE76D0BDFC}"/>
          </ac:spMkLst>
        </pc:spChg>
        <pc:spChg chg="mod">
          <ac:chgData name="Ángel Berreco Kozlan" userId="S::angel.kozlan@udc.es::c546c959-cb1e-4bd4-91ac-29e9c892e1cc" providerId="AD" clId="Web-{E5CBFE42-FB50-6A02-A24B-D0952DDDA49F}" dt="2025-04-02T18:46:26.250" v="863" actId="20577"/>
          <ac:spMkLst>
            <pc:docMk/>
            <pc:sldMk cId="482311005" sldId="298"/>
            <ac:spMk id="4" creationId="{B1E03ABF-DEB7-9110-A387-6E48D12639A5}"/>
          </ac:spMkLst>
        </pc:spChg>
        <pc:spChg chg="mod">
          <ac:chgData name="Ángel Berreco Kozlan" userId="S::angel.kozlan@udc.es::c546c959-cb1e-4bd4-91ac-29e9c892e1cc" providerId="AD" clId="Web-{E5CBFE42-FB50-6A02-A24B-D0952DDDA49F}" dt="2025-04-02T18:46:35.188" v="869" actId="20577"/>
          <ac:spMkLst>
            <pc:docMk/>
            <pc:sldMk cId="482311005" sldId="298"/>
            <ac:spMk id="5" creationId="{AFBEB1CD-1C21-5E37-3538-BB50B4149C54}"/>
          </ac:spMkLst>
        </pc:spChg>
        <pc:spChg chg="del mod">
          <ac:chgData name="Ángel Berreco Kozlan" userId="S::angel.kozlan@udc.es::c546c959-cb1e-4bd4-91ac-29e9c892e1cc" providerId="AD" clId="Web-{E5CBFE42-FB50-6A02-A24B-D0952DDDA49F}" dt="2025-04-02T18:47:43.752" v="886"/>
          <ac:spMkLst>
            <pc:docMk/>
            <pc:sldMk cId="482311005" sldId="298"/>
            <ac:spMk id="6" creationId="{E35C7961-C5EB-54A6-E7D3-EA0882FB1EF6}"/>
          </ac:spMkLst>
        </pc:spChg>
        <pc:spChg chg="mod">
          <ac:chgData name="Ángel Berreco Kozlan" userId="S::angel.kozlan@udc.es::c546c959-cb1e-4bd4-91ac-29e9c892e1cc" providerId="AD" clId="Web-{E5CBFE42-FB50-6A02-A24B-D0952DDDA49F}" dt="2025-04-02T18:49:22.568" v="920" actId="20577"/>
          <ac:spMkLst>
            <pc:docMk/>
            <pc:sldMk cId="482311005" sldId="298"/>
            <ac:spMk id="7" creationId="{C99B91D2-DDE9-89DF-051B-AA44E850B106}"/>
          </ac:spMkLst>
        </pc:spChg>
        <pc:spChg chg="mod">
          <ac:chgData name="Ángel Berreco Kozlan" userId="S::angel.kozlan@udc.es::c546c959-cb1e-4bd4-91ac-29e9c892e1cc" providerId="AD" clId="Web-{E5CBFE42-FB50-6A02-A24B-D0952DDDA49F}" dt="2025-04-02T18:50:31.804" v="939" actId="20577"/>
          <ac:spMkLst>
            <pc:docMk/>
            <pc:sldMk cId="482311005" sldId="298"/>
            <ac:spMk id="8" creationId="{8D726820-F993-5895-9A5C-6DB2632F0ACD}"/>
          </ac:spMkLst>
        </pc:spChg>
        <pc:spChg chg="del mod">
          <ac:chgData name="Ángel Berreco Kozlan" userId="S::angel.kozlan@udc.es::c546c959-cb1e-4bd4-91ac-29e9c892e1cc" providerId="AD" clId="Web-{E5CBFE42-FB50-6A02-A24B-D0952DDDA49F}" dt="2025-04-02T18:48:50.848" v="902"/>
          <ac:spMkLst>
            <pc:docMk/>
            <pc:sldMk cId="482311005" sldId="298"/>
            <ac:spMk id="9" creationId="{FA174506-7162-082D-3BEA-F5C5508C0B13}"/>
          </ac:spMkLst>
        </pc:spChg>
        <pc:spChg chg="del mod">
          <ac:chgData name="Ángel Berreco Kozlan" userId="S::angel.kozlan@udc.es::c546c959-cb1e-4bd4-91ac-29e9c892e1cc" providerId="AD" clId="Web-{E5CBFE42-FB50-6A02-A24B-D0952DDDA49F}" dt="2025-04-02T18:48:47.832" v="901"/>
          <ac:spMkLst>
            <pc:docMk/>
            <pc:sldMk cId="482311005" sldId="298"/>
            <ac:spMk id="10" creationId="{DA7F246C-988E-A876-C7F3-13F64A8BA27F}"/>
          </ac:spMkLst>
        </pc:spChg>
        <pc:spChg chg="add del mod">
          <ac:chgData name="Ángel Berreco Kozlan" userId="S::angel.kozlan@udc.es::c546c959-cb1e-4bd4-91ac-29e9c892e1cc" providerId="AD" clId="Web-{E5CBFE42-FB50-6A02-A24B-D0952DDDA49F}" dt="2025-04-02T18:48:59.442" v="904"/>
          <ac:spMkLst>
            <pc:docMk/>
            <pc:sldMk cId="482311005" sldId="298"/>
            <ac:spMk id="13" creationId="{38CD6A85-8DC7-32F3-EB36-D5CFE667AF9F}"/>
          </ac:spMkLst>
        </pc:spChg>
        <pc:spChg chg="add del mod">
          <ac:chgData name="Ángel Berreco Kozlan" userId="S::angel.kozlan@udc.es::c546c959-cb1e-4bd4-91ac-29e9c892e1cc" providerId="AD" clId="Web-{E5CBFE42-FB50-6A02-A24B-D0952DDDA49F}" dt="2025-04-02T18:48:54.801" v="903"/>
          <ac:spMkLst>
            <pc:docMk/>
            <pc:sldMk cId="482311005" sldId="298"/>
            <ac:spMk id="15" creationId="{4F9EA493-CCED-B327-CD29-50836041ED7A}"/>
          </ac:spMkLst>
        </pc:spChg>
        <pc:picChg chg="add mod modCrop">
          <ac:chgData name="Ángel Berreco Kozlan" userId="S::angel.kozlan@udc.es::c546c959-cb1e-4bd4-91ac-29e9c892e1cc" providerId="AD" clId="Web-{E5CBFE42-FB50-6A02-A24B-D0952DDDA49F}" dt="2025-04-02T18:48:40.363" v="900"/>
          <ac:picMkLst>
            <pc:docMk/>
            <pc:sldMk cId="482311005" sldId="298"/>
            <ac:picMk id="11" creationId="{521DBFA8-4EE1-1641-083A-5215581EC018}"/>
          </ac:picMkLst>
        </pc:picChg>
      </pc:sldChg>
    </pc:docChg>
  </pc:docChgLst>
  <pc:docChgLst>
    <pc:chgData name="Ángel Berreco Kozlan" userId="S::angel.kozlan@udc.es::c546c959-cb1e-4bd4-91ac-29e9c892e1cc" providerId="AD" clId="Web-{FD696307-859E-B7F8-E35A-4FB537F6C01F}"/>
    <pc:docChg chg="addSld delSld modSld">
      <pc:chgData name="Ángel Berreco Kozlan" userId="S::angel.kozlan@udc.es::c546c959-cb1e-4bd4-91ac-29e9c892e1cc" providerId="AD" clId="Web-{FD696307-859E-B7F8-E35A-4FB537F6C01F}" dt="2025-04-12T12:54:21.046" v="1888" actId="20577"/>
      <pc:docMkLst>
        <pc:docMk/>
      </pc:docMkLst>
      <pc:sldChg chg="modSp">
        <pc:chgData name="Ángel Berreco Kozlan" userId="S::angel.kozlan@udc.es::c546c959-cb1e-4bd4-91ac-29e9c892e1cc" providerId="AD" clId="Web-{FD696307-859E-B7F8-E35A-4FB537F6C01F}" dt="2025-04-12T12:16:11.245" v="291" actId="1076"/>
        <pc:sldMkLst>
          <pc:docMk/>
          <pc:sldMk cId="2348582289" sldId="369"/>
        </pc:sldMkLst>
        <pc:spChg chg="mod">
          <ac:chgData name="Ángel Berreco Kozlan" userId="S::angel.kozlan@udc.es::c546c959-cb1e-4bd4-91ac-29e9c892e1cc" providerId="AD" clId="Web-{FD696307-859E-B7F8-E35A-4FB537F6C01F}" dt="2025-04-12T12:13:33.628" v="147" actId="14100"/>
          <ac:spMkLst>
            <pc:docMk/>
            <pc:sldMk cId="2348582289" sldId="369"/>
            <ac:spMk id="14" creationId="{075FA176-63C1-6A1A-568E-B3C016A766D6}"/>
          </ac:spMkLst>
        </pc:spChg>
        <pc:spChg chg="mod">
          <ac:chgData name="Ángel Berreco Kozlan" userId="S::angel.kozlan@udc.es::c546c959-cb1e-4bd4-91ac-29e9c892e1cc" providerId="AD" clId="Web-{FD696307-859E-B7F8-E35A-4FB537F6C01F}" dt="2025-04-12T12:16:11.245" v="291" actId="1076"/>
          <ac:spMkLst>
            <pc:docMk/>
            <pc:sldMk cId="2348582289" sldId="369"/>
            <ac:spMk id="19" creationId="{84E52253-EAC3-F44D-0957-7D91E138B8BB}"/>
          </ac:spMkLst>
        </pc:spChg>
      </pc:sldChg>
      <pc:sldChg chg="modSp add replId">
        <pc:chgData name="Ángel Berreco Kozlan" userId="S::angel.kozlan@udc.es::c546c959-cb1e-4bd4-91ac-29e9c892e1cc" providerId="AD" clId="Web-{FD696307-859E-B7F8-E35A-4FB537F6C01F}" dt="2025-04-12T12:19:49.816" v="483" actId="1076"/>
        <pc:sldMkLst>
          <pc:docMk/>
          <pc:sldMk cId="263212796" sldId="370"/>
        </pc:sldMkLst>
        <pc:spChg chg="mod">
          <ac:chgData name="Ángel Berreco Kozlan" userId="S::angel.kozlan@udc.es::c546c959-cb1e-4bd4-91ac-29e9c892e1cc" providerId="AD" clId="Web-{FD696307-859E-B7F8-E35A-4FB537F6C01F}" dt="2025-04-12T12:19:44.082" v="481" actId="1076"/>
          <ac:spMkLst>
            <pc:docMk/>
            <pc:sldMk cId="263212796" sldId="370"/>
            <ac:spMk id="14" creationId="{6958B672-55B7-82B2-9A60-162DD4E97B48}"/>
          </ac:spMkLst>
        </pc:spChg>
        <pc:spChg chg="mod">
          <ac:chgData name="Ángel Berreco Kozlan" userId="S::angel.kozlan@udc.es::c546c959-cb1e-4bd4-91ac-29e9c892e1cc" providerId="AD" clId="Web-{FD696307-859E-B7F8-E35A-4FB537F6C01F}" dt="2025-04-12T12:19:49.816" v="483" actId="1076"/>
          <ac:spMkLst>
            <pc:docMk/>
            <pc:sldMk cId="263212796" sldId="370"/>
            <ac:spMk id="19" creationId="{306C7FA4-27C5-0106-9303-E33F3DBE0D9B}"/>
          </ac:spMkLst>
        </pc:spChg>
      </pc:sldChg>
      <pc:sldChg chg="modSp add replId">
        <pc:chgData name="Ángel Berreco Kozlan" userId="S::angel.kozlan@udc.es::c546c959-cb1e-4bd4-91ac-29e9c892e1cc" providerId="AD" clId="Web-{FD696307-859E-B7F8-E35A-4FB537F6C01F}" dt="2025-04-12T12:21:10.522" v="507" actId="20577"/>
        <pc:sldMkLst>
          <pc:docMk/>
          <pc:sldMk cId="3290426422" sldId="371"/>
        </pc:sldMkLst>
        <pc:spChg chg="mod">
          <ac:chgData name="Ángel Berreco Kozlan" userId="S::angel.kozlan@udc.es::c546c959-cb1e-4bd4-91ac-29e9c892e1cc" providerId="AD" clId="Web-{FD696307-859E-B7F8-E35A-4FB537F6C01F}" dt="2025-04-12T12:21:10.522" v="507" actId="20577"/>
          <ac:spMkLst>
            <pc:docMk/>
            <pc:sldMk cId="3290426422" sldId="371"/>
            <ac:spMk id="2" creationId="{1E6ADACE-CA93-03B7-A682-91D4D0219A25}"/>
          </ac:spMkLst>
        </pc:spChg>
      </pc:sldChg>
      <pc:sldChg chg="addSp delSp modSp add replId">
        <pc:chgData name="Ángel Berreco Kozlan" userId="S::angel.kozlan@udc.es::c546c959-cb1e-4bd4-91ac-29e9c892e1cc" providerId="AD" clId="Web-{FD696307-859E-B7F8-E35A-4FB537F6C01F}" dt="2025-04-12T12:32:24.017" v="1221" actId="1076"/>
        <pc:sldMkLst>
          <pc:docMk/>
          <pc:sldMk cId="1359811829" sldId="372"/>
        </pc:sldMkLst>
        <pc:spChg chg="mod">
          <ac:chgData name="Ángel Berreco Kozlan" userId="S::angel.kozlan@udc.es::c546c959-cb1e-4bd4-91ac-29e9c892e1cc" providerId="AD" clId="Web-{FD696307-859E-B7F8-E35A-4FB537F6C01F}" dt="2025-04-12T12:31:14.936" v="1197" actId="20577"/>
          <ac:spMkLst>
            <pc:docMk/>
            <pc:sldMk cId="1359811829" sldId="372"/>
            <ac:spMk id="2" creationId="{87CA7884-FFDB-6928-2B2C-3FA1794889B9}"/>
          </ac:spMkLst>
        </pc:spChg>
        <pc:spChg chg="add del mod">
          <ac:chgData name="Ángel Berreco Kozlan" userId="S::angel.kozlan@udc.es::c546c959-cb1e-4bd4-91ac-29e9c892e1cc" providerId="AD" clId="Web-{FD696307-859E-B7F8-E35A-4FB537F6C01F}" dt="2025-04-12T12:24:03.998" v="746"/>
          <ac:spMkLst>
            <pc:docMk/>
            <pc:sldMk cId="1359811829" sldId="372"/>
            <ac:spMk id="4" creationId="{5B6362C6-92E3-4ED1-BBFB-DA0EEDD7B5D6}"/>
          </ac:spMkLst>
        </pc:spChg>
        <pc:spChg chg="add del">
          <ac:chgData name="Ángel Berreco Kozlan" userId="S::angel.kozlan@udc.es::c546c959-cb1e-4bd4-91ac-29e9c892e1cc" providerId="AD" clId="Web-{FD696307-859E-B7F8-E35A-4FB537F6C01F}" dt="2025-04-12T12:26:23.113" v="883"/>
          <ac:spMkLst>
            <pc:docMk/>
            <pc:sldMk cId="1359811829" sldId="372"/>
            <ac:spMk id="8" creationId="{12966594-9F43-F8DE-090C-1AF96E802602}"/>
          </ac:spMkLst>
        </pc:spChg>
        <pc:spChg chg="add mod">
          <ac:chgData name="Ángel Berreco Kozlan" userId="S::angel.kozlan@udc.es::c546c959-cb1e-4bd4-91ac-29e9c892e1cc" providerId="AD" clId="Web-{FD696307-859E-B7F8-E35A-4FB537F6C01F}" dt="2025-04-12T12:25:02.625" v="791" actId="1076"/>
          <ac:spMkLst>
            <pc:docMk/>
            <pc:sldMk cId="1359811829" sldId="372"/>
            <ac:spMk id="10" creationId="{CA850838-D009-8D6C-9AED-195ABDE49645}"/>
          </ac:spMkLst>
        </pc:spChg>
        <pc:spChg chg="add mod">
          <ac:chgData name="Ángel Berreco Kozlan" userId="S::angel.kozlan@udc.es::c546c959-cb1e-4bd4-91ac-29e9c892e1cc" providerId="AD" clId="Web-{FD696307-859E-B7F8-E35A-4FB537F6C01F}" dt="2025-04-12T12:25:58.346" v="881" actId="14100"/>
          <ac:spMkLst>
            <pc:docMk/>
            <pc:sldMk cId="1359811829" sldId="372"/>
            <ac:spMk id="11" creationId="{93E6A497-2679-1071-4137-820257A7E6E4}"/>
          </ac:spMkLst>
        </pc:spChg>
        <pc:spChg chg="add del mod">
          <ac:chgData name="Ángel Berreco Kozlan" userId="S::angel.kozlan@udc.es::c546c959-cb1e-4bd4-91ac-29e9c892e1cc" providerId="AD" clId="Web-{FD696307-859E-B7F8-E35A-4FB537F6C01F}" dt="2025-04-12T12:32:00.126" v="1207"/>
          <ac:spMkLst>
            <pc:docMk/>
            <pc:sldMk cId="1359811829" sldId="372"/>
            <ac:spMk id="13" creationId="{5FC09C1C-FA4F-A1E7-B7D4-051A67AB76F8}"/>
          </ac:spMkLst>
        </pc:spChg>
        <pc:spChg chg="mod">
          <ac:chgData name="Ángel Berreco Kozlan" userId="S::angel.kozlan@udc.es::c546c959-cb1e-4bd4-91ac-29e9c892e1cc" providerId="AD" clId="Web-{FD696307-859E-B7F8-E35A-4FB537F6C01F}" dt="2025-04-12T12:23:59.435" v="744" actId="14100"/>
          <ac:spMkLst>
            <pc:docMk/>
            <pc:sldMk cId="1359811829" sldId="372"/>
            <ac:spMk id="15" creationId="{F823AACB-A70A-7198-6897-3C4E02407803}"/>
          </ac:spMkLst>
        </pc:spChg>
        <pc:spChg chg="add mod">
          <ac:chgData name="Ángel Berreco Kozlan" userId="S::angel.kozlan@udc.es::c546c959-cb1e-4bd4-91ac-29e9c892e1cc" providerId="AD" clId="Web-{FD696307-859E-B7F8-E35A-4FB537F6C01F}" dt="2025-04-12T12:32:24.017" v="1221" actId="1076"/>
          <ac:spMkLst>
            <pc:docMk/>
            <pc:sldMk cId="1359811829" sldId="372"/>
            <ac:spMk id="16" creationId="{169868F2-2A32-5595-302B-E2E6B1744A55}"/>
          </ac:spMkLst>
        </pc:spChg>
        <pc:spChg chg="add del mod">
          <ac:chgData name="Ángel Berreco Kozlan" userId="S::angel.kozlan@udc.es::c546c959-cb1e-4bd4-91ac-29e9c892e1cc" providerId="AD" clId="Web-{FD696307-859E-B7F8-E35A-4FB537F6C01F}" dt="2025-04-12T12:24:28.734" v="783" actId="20577"/>
          <ac:spMkLst>
            <pc:docMk/>
            <pc:sldMk cId="1359811829" sldId="372"/>
            <ac:spMk id="17" creationId="{D183D1F6-7880-7F02-31BE-96B56304DB0C}"/>
          </ac:spMkLst>
        </pc:spChg>
      </pc:sldChg>
      <pc:sldChg chg="add del replId">
        <pc:chgData name="Ángel Berreco Kozlan" userId="S::angel.kozlan@udc.es::c546c959-cb1e-4bd4-91ac-29e9c892e1cc" providerId="AD" clId="Web-{FD696307-859E-B7F8-E35A-4FB537F6C01F}" dt="2025-04-12T12:24:08.123" v="748"/>
        <pc:sldMkLst>
          <pc:docMk/>
          <pc:sldMk cId="3370338987" sldId="373"/>
        </pc:sldMkLst>
      </pc:sldChg>
      <pc:sldChg chg="delSp modSp add replId">
        <pc:chgData name="Ángel Berreco Kozlan" userId="S::angel.kozlan@udc.es::c546c959-cb1e-4bd4-91ac-29e9c892e1cc" providerId="AD" clId="Web-{FD696307-859E-B7F8-E35A-4FB537F6C01F}" dt="2025-04-12T12:31:07.358" v="1186" actId="1076"/>
        <pc:sldMkLst>
          <pc:docMk/>
          <pc:sldMk cId="4282106308" sldId="373"/>
        </pc:sldMkLst>
        <pc:spChg chg="mod">
          <ac:chgData name="Ángel Berreco Kozlan" userId="S::angel.kozlan@udc.es::c546c959-cb1e-4bd4-91ac-29e9c892e1cc" providerId="AD" clId="Web-{FD696307-859E-B7F8-E35A-4FB537F6C01F}" dt="2025-04-12T12:31:07.358" v="1186" actId="1076"/>
          <ac:spMkLst>
            <pc:docMk/>
            <pc:sldMk cId="4282106308" sldId="373"/>
            <ac:spMk id="2" creationId="{E2F34C7E-F98F-29B3-B6FE-6D3843825436}"/>
          </ac:spMkLst>
        </pc:spChg>
        <pc:spChg chg="del">
          <ac:chgData name="Ángel Berreco Kozlan" userId="S::angel.kozlan@udc.es::c546c959-cb1e-4bd4-91ac-29e9c892e1cc" providerId="AD" clId="Web-{FD696307-859E-B7F8-E35A-4FB537F6C01F}" dt="2025-04-12T12:26:49.395" v="919"/>
          <ac:spMkLst>
            <pc:docMk/>
            <pc:sldMk cId="4282106308" sldId="373"/>
            <ac:spMk id="8" creationId="{43E81EB7-F808-5DDF-36A0-F96873321363}"/>
          </ac:spMkLst>
        </pc:spChg>
        <pc:spChg chg="mod">
          <ac:chgData name="Ángel Berreco Kozlan" userId="S::angel.kozlan@udc.es::c546c959-cb1e-4bd4-91ac-29e9c892e1cc" providerId="AD" clId="Web-{FD696307-859E-B7F8-E35A-4FB537F6C01F}" dt="2025-04-12T12:29:49.230" v="1156" actId="14100"/>
          <ac:spMkLst>
            <pc:docMk/>
            <pc:sldMk cId="4282106308" sldId="373"/>
            <ac:spMk id="10" creationId="{78438D99-2670-0A45-A102-AE5A270826BB}"/>
          </ac:spMkLst>
        </pc:spChg>
        <pc:spChg chg="mod">
          <ac:chgData name="Ángel Berreco Kozlan" userId="S::angel.kozlan@udc.es::c546c959-cb1e-4bd4-91ac-29e9c892e1cc" providerId="AD" clId="Web-{FD696307-859E-B7F8-E35A-4FB537F6C01F}" dt="2025-04-12T12:30:22.497" v="1183" actId="14100"/>
          <ac:spMkLst>
            <pc:docMk/>
            <pc:sldMk cId="4282106308" sldId="373"/>
            <ac:spMk id="11" creationId="{034A1E98-3473-3813-5BFA-AF2DFA0F583F}"/>
          </ac:spMkLst>
        </pc:spChg>
        <pc:spChg chg="mod">
          <ac:chgData name="Ángel Berreco Kozlan" userId="S::angel.kozlan@udc.es::c546c959-cb1e-4bd4-91ac-29e9c892e1cc" providerId="AD" clId="Web-{FD696307-859E-B7F8-E35A-4FB537F6C01F}" dt="2025-04-12T12:28:37.368" v="1103" actId="14100"/>
          <ac:spMkLst>
            <pc:docMk/>
            <pc:sldMk cId="4282106308" sldId="373"/>
            <ac:spMk id="15" creationId="{DE50AFDD-38DE-1E47-3CB6-BE6EE6BD07DE}"/>
          </ac:spMkLst>
        </pc:spChg>
        <pc:spChg chg="mod">
          <ac:chgData name="Ángel Berreco Kozlan" userId="S::angel.kozlan@udc.es::c546c959-cb1e-4bd4-91ac-29e9c892e1cc" providerId="AD" clId="Web-{FD696307-859E-B7F8-E35A-4FB537F6C01F}" dt="2025-04-12T12:29:06.447" v="1140" actId="20577"/>
          <ac:spMkLst>
            <pc:docMk/>
            <pc:sldMk cId="4282106308" sldId="373"/>
            <ac:spMk id="17" creationId="{901DE706-CD30-7700-2ED5-E943CC256A55}"/>
          </ac:spMkLst>
        </pc:spChg>
      </pc:sldChg>
      <pc:sldChg chg="addSp delSp modSp add replId">
        <pc:chgData name="Ángel Berreco Kozlan" userId="S::angel.kozlan@udc.es::c546c959-cb1e-4bd4-91ac-29e9c892e1cc" providerId="AD" clId="Web-{FD696307-859E-B7F8-E35A-4FB537F6C01F}" dt="2025-04-12T12:37:55.592" v="1391" actId="1076"/>
        <pc:sldMkLst>
          <pc:docMk/>
          <pc:sldMk cId="3726074934" sldId="374"/>
        </pc:sldMkLst>
        <pc:spChg chg="mod">
          <ac:chgData name="Ángel Berreco Kozlan" userId="S::angel.kozlan@udc.es::c546c959-cb1e-4bd4-91ac-29e9c892e1cc" providerId="AD" clId="Web-{FD696307-859E-B7F8-E35A-4FB537F6C01F}" dt="2025-04-12T12:32:50.143" v="1251" actId="20577"/>
          <ac:spMkLst>
            <pc:docMk/>
            <pc:sldMk cId="3726074934" sldId="374"/>
            <ac:spMk id="2" creationId="{D807CE9E-E30D-9D6A-D14E-6692BDC81634}"/>
          </ac:spMkLst>
        </pc:spChg>
        <pc:spChg chg="add mod">
          <ac:chgData name="Ángel Berreco Kozlan" userId="S::angel.kozlan@udc.es::c546c959-cb1e-4bd4-91ac-29e9c892e1cc" providerId="AD" clId="Web-{FD696307-859E-B7F8-E35A-4FB537F6C01F}" dt="2025-04-12T12:37:55.592" v="1391" actId="1076"/>
          <ac:spMkLst>
            <pc:docMk/>
            <pc:sldMk cId="3726074934" sldId="374"/>
            <ac:spMk id="4" creationId="{18B6C6AF-994B-8602-5E86-2E47381F403D}"/>
          </ac:spMkLst>
        </pc:spChg>
        <pc:spChg chg="mod">
          <ac:chgData name="Ángel Berreco Kozlan" userId="S::angel.kozlan@udc.es::c546c959-cb1e-4bd4-91ac-29e9c892e1cc" providerId="AD" clId="Web-{FD696307-859E-B7F8-E35A-4FB537F6C01F}" dt="2025-04-12T12:36:16.119" v="1334" actId="14100"/>
          <ac:spMkLst>
            <pc:docMk/>
            <pc:sldMk cId="3726074934" sldId="374"/>
            <ac:spMk id="10" creationId="{5F79AC9B-B4C9-D134-1E3C-D742F6E37573}"/>
          </ac:spMkLst>
        </pc:spChg>
        <pc:spChg chg="mod">
          <ac:chgData name="Ángel Berreco Kozlan" userId="S::angel.kozlan@udc.es::c546c959-cb1e-4bd4-91ac-29e9c892e1cc" providerId="AD" clId="Web-{FD696307-859E-B7F8-E35A-4FB537F6C01F}" dt="2025-04-12T12:37:09.153" v="1370" actId="20577"/>
          <ac:spMkLst>
            <pc:docMk/>
            <pc:sldMk cId="3726074934" sldId="374"/>
            <ac:spMk id="11" creationId="{C51E0389-F063-058B-A01D-DBE38BEF2EC7}"/>
          </ac:spMkLst>
        </pc:spChg>
        <pc:spChg chg="del mod">
          <ac:chgData name="Ángel Berreco Kozlan" userId="S::angel.kozlan@udc.es::c546c959-cb1e-4bd4-91ac-29e9c892e1cc" providerId="AD" clId="Web-{FD696307-859E-B7F8-E35A-4FB537F6C01F}" dt="2025-04-12T12:34:07.318" v="1286"/>
          <ac:spMkLst>
            <pc:docMk/>
            <pc:sldMk cId="3726074934" sldId="374"/>
            <ac:spMk id="15" creationId="{40FFA6D6-D330-5C43-0714-3FD5A68DFE42}"/>
          </ac:spMkLst>
        </pc:spChg>
        <pc:spChg chg="mod">
          <ac:chgData name="Ángel Berreco Kozlan" userId="S::angel.kozlan@udc.es::c546c959-cb1e-4bd4-91ac-29e9c892e1cc" providerId="AD" clId="Web-{FD696307-859E-B7F8-E35A-4FB537F6C01F}" dt="2025-04-12T12:33:29.988" v="1273" actId="20577"/>
          <ac:spMkLst>
            <pc:docMk/>
            <pc:sldMk cId="3726074934" sldId="374"/>
            <ac:spMk id="17" creationId="{CF9C5572-12A3-2586-F37C-DC948A76CA9D}"/>
          </ac:spMkLst>
        </pc:spChg>
      </pc:sldChg>
      <pc:sldChg chg="addSp delSp modSp add replId">
        <pc:chgData name="Ángel Berreco Kozlan" userId="S::angel.kozlan@udc.es::c546c959-cb1e-4bd4-91ac-29e9c892e1cc" providerId="AD" clId="Web-{FD696307-859E-B7F8-E35A-4FB537F6C01F}" dt="2025-04-12T12:52:47.871" v="1832"/>
        <pc:sldMkLst>
          <pc:docMk/>
          <pc:sldMk cId="1271380964" sldId="375"/>
        </pc:sldMkLst>
        <pc:spChg chg="mod">
          <ac:chgData name="Ángel Berreco Kozlan" userId="S::angel.kozlan@udc.es::c546c959-cb1e-4bd4-91ac-29e9c892e1cc" providerId="AD" clId="Web-{FD696307-859E-B7F8-E35A-4FB537F6C01F}" dt="2025-04-12T12:40:42.980" v="1398" actId="20577"/>
          <ac:spMkLst>
            <pc:docMk/>
            <pc:sldMk cId="1271380964" sldId="375"/>
            <ac:spMk id="2" creationId="{93288358-CB43-D3A3-7853-13E13FD2CC8F}"/>
          </ac:spMkLst>
        </pc:spChg>
        <pc:spChg chg="add">
          <ac:chgData name="Ángel Berreco Kozlan" userId="S::angel.kozlan@udc.es::c546c959-cb1e-4bd4-91ac-29e9c892e1cc" providerId="AD" clId="Web-{FD696307-859E-B7F8-E35A-4FB537F6C01F}" dt="2025-04-12T12:52:47.871" v="1832"/>
          <ac:spMkLst>
            <pc:docMk/>
            <pc:sldMk cId="1271380964" sldId="375"/>
            <ac:spMk id="4" creationId="{3EE98417-FAB9-8467-D493-16F4909E5355}"/>
          </ac:spMkLst>
        </pc:spChg>
        <pc:spChg chg="mod">
          <ac:chgData name="Ángel Berreco Kozlan" userId="S::angel.kozlan@udc.es::c546c959-cb1e-4bd4-91ac-29e9c892e1cc" providerId="AD" clId="Web-{FD696307-859E-B7F8-E35A-4FB537F6C01F}" dt="2025-04-12T12:43:28.209" v="1497" actId="20577"/>
          <ac:spMkLst>
            <pc:docMk/>
            <pc:sldMk cId="1271380964" sldId="375"/>
            <ac:spMk id="10" creationId="{7E43542B-8688-22F6-4288-11D236D724BA}"/>
          </ac:spMkLst>
        </pc:spChg>
        <pc:spChg chg="del mod">
          <ac:chgData name="Ángel Berreco Kozlan" userId="S::angel.kozlan@udc.es::c546c959-cb1e-4bd4-91ac-29e9c892e1cc" providerId="AD" clId="Web-{FD696307-859E-B7F8-E35A-4FB537F6C01F}" dt="2025-04-12T12:43:14.146" v="1488"/>
          <ac:spMkLst>
            <pc:docMk/>
            <pc:sldMk cId="1271380964" sldId="375"/>
            <ac:spMk id="11" creationId="{6044AEB0-FCAA-1344-7116-5E14BCDC8E4E}"/>
          </ac:spMkLst>
        </pc:spChg>
        <pc:spChg chg="mod">
          <ac:chgData name="Ángel Berreco Kozlan" userId="S::angel.kozlan@udc.es::c546c959-cb1e-4bd4-91ac-29e9c892e1cc" providerId="AD" clId="Web-{FD696307-859E-B7F8-E35A-4FB537F6C01F}" dt="2025-04-12T12:42:08.363" v="1445" actId="14100"/>
          <ac:spMkLst>
            <pc:docMk/>
            <pc:sldMk cId="1271380964" sldId="375"/>
            <ac:spMk id="15" creationId="{9723895B-7821-7308-42E4-8424430AD836}"/>
          </ac:spMkLst>
        </pc:spChg>
        <pc:spChg chg="mod">
          <ac:chgData name="Ángel Berreco Kozlan" userId="S::angel.kozlan@udc.es::c546c959-cb1e-4bd4-91ac-29e9c892e1cc" providerId="AD" clId="Web-{FD696307-859E-B7F8-E35A-4FB537F6C01F}" dt="2025-04-12T12:41:01.137" v="1411" actId="20577"/>
          <ac:spMkLst>
            <pc:docMk/>
            <pc:sldMk cId="1271380964" sldId="375"/>
            <ac:spMk id="16" creationId="{450A23B5-FAB7-8CEE-D928-0276584A9E6B}"/>
          </ac:spMkLst>
        </pc:spChg>
        <pc:spChg chg="mod">
          <ac:chgData name="Ángel Berreco Kozlan" userId="S::angel.kozlan@udc.es::c546c959-cb1e-4bd4-91ac-29e9c892e1cc" providerId="AD" clId="Web-{FD696307-859E-B7F8-E35A-4FB537F6C01F}" dt="2025-04-12T12:43:13.318" v="1487" actId="20577"/>
          <ac:spMkLst>
            <pc:docMk/>
            <pc:sldMk cId="1271380964" sldId="375"/>
            <ac:spMk id="17" creationId="{034D5EA0-5FA2-0C7E-C1F6-9FF7CE9FB921}"/>
          </ac:spMkLst>
        </pc:spChg>
      </pc:sldChg>
      <pc:sldChg chg="addSp delSp modSp add replId">
        <pc:chgData name="Ángel Berreco Kozlan" userId="S::angel.kozlan@udc.es::c546c959-cb1e-4bd4-91ac-29e9c892e1cc" providerId="AD" clId="Web-{FD696307-859E-B7F8-E35A-4FB537F6C01F}" dt="2025-04-12T12:47:21.999" v="1656" actId="20577"/>
        <pc:sldMkLst>
          <pc:docMk/>
          <pc:sldMk cId="638706821" sldId="376"/>
        </pc:sldMkLst>
        <pc:spChg chg="del">
          <ac:chgData name="Ángel Berreco Kozlan" userId="S::angel.kozlan@udc.es::c546c959-cb1e-4bd4-91ac-29e9c892e1cc" providerId="AD" clId="Web-{FD696307-859E-B7F8-E35A-4FB537F6C01F}" dt="2025-04-12T12:43:48.257" v="1499"/>
          <ac:spMkLst>
            <pc:docMk/>
            <pc:sldMk cId="638706821" sldId="376"/>
            <ac:spMk id="2" creationId="{2F6E1ED2-BBB1-0CA8-A8C5-311A68881BC3}"/>
          </ac:spMkLst>
        </pc:spChg>
        <pc:spChg chg="add del mod">
          <ac:chgData name="Ángel Berreco Kozlan" userId="S::angel.kozlan@udc.es::c546c959-cb1e-4bd4-91ac-29e9c892e1cc" providerId="AD" clId="Web-{FD696307-859E-B7F8-E35A-4FB537F6C01F}" dt="2025-04-12T12:43:50.117" v="1500"/>
          <ac:spMkLst>
            <pc:docMk/>
            <pc:sldMk cId="638706821" sldId="376"/>
            <ac:spMk id="4" creationId="{319E5C35-1DD2-9972-D5C3-3B21D48A299C}"/>
          </ac:spMkLst>
        </pc:spChg>
        <pc:spChg chg="add mod">
          <ac:chgData name="Ángel Berreco Kozlan" userId="S::angel.kozlan@udc.es::c546c959-cb1e-4bd4-91ac-29e9c892e1cc" providerId="AD" clId="Web-{FD696307-859E-B7F8-E35A-4FB537F6C01F}" dt="2025-04-12T12:46:41.654" v="1608" actId="20577"/>
          <ac:spMkLst>
            <pc:docMk/>
            <pc:sldMk cId="638706821" sldId="376"/>
            <ac:spMk id="8" creationId="{C03232BE-568E-C72A-A47F-16086407D810}"/>
          </ac:spMkLst>
        </pc:spChg>
        <pc:spChg chg="mod">
          <ac:chgData name="Ángel Berreco Kozlan" userId="S::angel.kozlan@udc.es::c546c959-cb1e-4bd4-91ac-29e9c892e1cc" providerId="AD" clId="Web-{FD696307-859E-B7F8-E35A-4FB537F6C01F}" dt="2025-04-12T12:45:50.824" v="1582" actId="1076"/>
          <ac:spMkLst>
            <pc:docMk/>
            <pc:sldMk cId="638706821" sldId="376"/>
            <ac:spMk id="10" creationId="{99C90E22-0722-D813-2AB0-E1B5A8161337}"/>
          </ac:spMkLst>
        </pc:spChg>
        <pc:spChg chg="add del">
          <ac:chgData name="Ángel Berreco Kozlan" userId="S::angel.kozlan@udc.es::c546c959-cb1e-4bd4-91ac-29e9c892e1cc" providerId="AD" clId="Web-{FD696307-859E-B7F8-E35A-4FB537F6C01F}" dt="2025-04-12T12:46:04.481" v="1588"/>
          <ac:spMkLst>
            <pc:docMk/>
            <pc:sldMk cId="638706821" sldId="376"/>
            <ac:spMk id="11" creationId="{B2CB962C-4392-A464-7BE3-E8A0BB878907}"/>
          </ac:spMkLst>
        </pc:spChg>
        <pc:spChg chg="add mod">
          <ac:chgData name="Ángel Berreco Kozlan" userId="S::angel.kozlan@udc.es::c546c959-cb1e-4bd4-91ac-29e9c892e1cc" providerId="AD" clId="Web-{FD696307-859E-B7F8-E35A-4FB537F6C01F}" dt="2025-04-12T12:46:36.607" v="1603" actId="20577"/>
          <ac:spMkLst>
            <pc:docMk/>
            <pc:sldMk cId="638706821" sldId="376"/>
            <ac:spMk id="12" creationId="{79EA6B14-D4F2-2DE0-50BB-BFEC43A9E5A9}"/>
          </ac:spMkLst>
        </pc:spChg>
        <pc:spChg chg="add mod">
          <ac:chgData name="Ángel Berreco Kozlan" userId="S::angel.kozlan@udc.es::c546c959-cb1e-4bd4-91ac-29e9c892e1cc" providerId="AD" clId="Web-{FD696307-859E-B7F8-E35A-4FB537F6C01F}" dt="2025-04-12T12:47:21.999" v="1656" actId="20577"/>
          <ac:spMkLst>
            <pc:docMk/>
            <pc:sldMk cId="638706821" sldId="376"/>
            <ac:spMk id="13" creationId="{04FDBBF6-5A91-34B0-9306-6A935198B259}"/>
          </ac:spMkLst>
        </pc:spChg>
        <pc:spChg chg="del mod">
          <ac:chgData name="Ángel Berreco Kozlan" userId="S::angel.kozlan@udc.es::c546c959-cb1e-4bd4-91ac-29e9c892e1cc" providerId="AD" clId="Web-{FD696307-859E-B7F8-E35A-4FB537F6C01F}" dt="2025-04-12T12:45:53.387" v="1583"/>
          <ac:spMkLst>
            <pc:docMk/>
            <pc:sldMk cId="638706821" sldId="376"/>
            <ac:spMk id="15" creationId="{FA49BCEF-8ADC-2D88-D233-5A7FC1BDC397}"/>
          </ac:spMkLst>
        </pc:spChg>
        <pc:spChg chg="mod">
          <ac:chgData name="Ángel Berreco Kozlan" userId="S::angel.kozlan@udc.es::c546c959-cb1e-4bd4-91ac-29e9c892e1cc" providerId="AD" clId="Web-{FD696307-859E-B7F8-E35A-4FB537F6C01F}" dt="2025-04-12T12:44:30.399" v="1550" actId="14100"/>
          <ac:spMkLst>
            <pc:docMk/>
            <pc:sldMk cId="638706821" sldId="376"/>
            <ac:spMk id="16" creationId="{58B78340-1AC3-AAB2-48AC-D3AD31773393}"/>
          </ac:spMkLst>
        </pc:spChg>
        <pc:spChg chg="mod">
          <ac:chgData name="Ángel Berreco Kozlan" userId="S::angel.kozlan@udc.es::c546c959-cb1e-4bd4-91ac-29e9c892e1cc" providerId="AD" clId="Web-{FD696307-859E-B7F8-E35A-4FB537F6C01F}" dt="2025-04-12T12:45:55.231" v="1584" actId="20577"/>
          <ac:spMkLst>
            <pc:docMk/>
            <pc:sldMk cId="638706821" sldId="376"/>
            <ac:spMk id="17" creationId="{51DF8986-BF86-945A-4659-F00374FF6047}"/>
          </ac:spMkLst>
        </pc:spChg>
      </pc:sldChg>
      <pc:sldChg chg="addSp delSp modSp add replId">
        <pc:chgData name="Ángel Berreco Kozlan" userId="S::angel.kozlan@udc.es::c546c959-cb1e-4bd4-91ac-29e9c892e1cc" providerId="AD" clId="Web-{FD696307-859E-B7F8-E35A-4FB537F6C01F}" dt="2025-04-12T12:53:58.139" v="1854" actId="14100"/>
        <pc:sldMkLst>
          <pc:docMk/>
          <pc:sldMk cId="1877780780" sldId="377"/>
        </pc:sldMkLst>
        <pc:spChg chg="add del mod">
          <ac:chgData name="Ángel Berreco Kozlan" userId="S::angel.kozlan@udc.es::c546c959-cb1e-4bd4-91ac-29e9c892e1cc" providerId="AD" clId="Web-{FD696307-859E-B7F8-E35A-4FB537F6C01F}" dt="2025-04-12T12:48:01.673" v="1687"/>
          <ac:spMkLst>
            <pc:docMk/>
            <pc:sldMk cId="1877780780" sldId="377"/>
            <ac:spMk id="3" creationId="{443BA141-31F5-155F-7CBB-8CA46E9DFDE8}"/>
          </ac:spMkLst>
        </pc:spChg>
        <pc:spChg chg="del">
          <ac:chgData name="Ángel Berreco Kozlan" userId="S::angel.kozlan@udc.es::c546c959-cb1e-4bd4-91ac-29e9c892e1cc" providerId="AD" clId="Web-{FD696307-859E-B7F8-E35A-4FB537F6C01F}" dt="2025-04-12T12:48:00.188" v="1686"/>
          <ac:spMkLst>
            <pc:docMk/>
            <pc:sldMk cId="1877780780" sldId="377"/>
            <ac:spMk id="8" creationId="{EA3BB75E-90C5-A4B8-7DCA-A374442ECCF1}"/>
          </ac:spMkLst>
        </pc:spChg>
        <pc:spChg chg="del">
          <ac:chgData name="Ángel Berreco Kozlan" userId="S::angel.kozlan@udc.es::c546c959-cb1e-4bd4-91ac-29e9c892e1cc" providerId="AD" clId="Web-{FD696307-859E-B7F8-E35A-4FB537F6C01F}" dt="2025-04-12T12:47:56.001" v="1682"/>
          <ac:spMkLst>
            <pc:docMk/>
            <pc:sldMk cId="1877780780" sldId="377"/>
            <ac:spMk id="10" creationId="{E7429745-804E-5738-B234-2860B4B2A627}"/>
          </ac:spMkLst>
        </pc:spChg>
        <pc:spChg chg="add del mod">
          <ac:chgData name="Ángel Berreco Kozlan" userId="S::angel.kozlan@udc.es::c546c959-cb1e-4bd4-91ac-29e9c892e1cc" providerId="AD" clId="Web-{FD696307-859E-B7F8-E35A-4FB537F6C01F}" dt="2025-04-12T12:52:43.402" v="1831" actId="20577"/>
          <ac:spMkLst>
            <pc:docMk/>
            <pc:sldMk cId="1877780780" sldId="377"/>
            <ac:spMk id="11" creationId="{34D8557D-82FA-5C00-3DFA-8730CEC4FE45}"/>
          </ac:spMkLst>
        </pc:spChg>
        <pc:spChg chg="del">
          <ac:chgData name="Ángel Berreco Kozlan" userId="S::angel.kozlan@udc.es::c546c959-cb1e-4bd4-91ac-29e9c892e1cc" providerId="AD" clId="Web-{FD696307-859E-B7F8-E35A-4FB537F6C01F}" dt="2025-04-12T12:47:58.704" v="1685"/>
          <ac:spMkLst>
            <pc:docMk/>
            <pc:sldMk cId="1877780780" sldId="377"/>
            <ac:spMk id="12" creationId="{7BE18F1B-8368-E7E9-3B92-B914FFBF49D2}"/>
          </ac:spMkLst>
        </pc:spChg>
        <pc:spChg chg="del">
          <ac:chgData name="Ángel Berreco Kozlan" userId="S::angel.kozlan@udc.es::c546c959-cb1e-4bd4-91ac-29e9c892e1cc" providerId="AD" clId="Web-{FD696307-859E-B7F8-E35A-4FB537F6C01F}" dt="2025-04-12T12:48:02.501" v="1688"/>
          <ac:spMkLst>
            <pc:docMk/>
            <pc:sldMk cId="1877780780" sldId="377"/>
            <ac:spMk id="13" creationId="{0078BDC4-BB2C-A953-C45C-E2EAE7378F9E}"/>
          </ac:spMkLst>
        </pc:spChg>
        <pc:spChg chg="add del mod">
          <ac:chgData name="Ángel Berreco Kozlan" userId="S::angel.kozlan@udc.es::c546c959-cb1e-4bd4-91ac-29e9c892e1cc" providerId="AD" clId="Web-{FD696307-859E-B7F8-E35A-4FB537F6C01F}" dt="2025-04-12T12:52:56.418" v="1835"/>
          <ac:spMkLst>
            <pc:docMk/>
            <pc:sldMk cId="1877780780" sldId="377"/>
            <ac:spMk id="15" creationId="{A50B6793-713E-4A10-3A29-FB9E2E6FE350}"/>
          </ac:spMkLst>
        </pc:spChg>
        <pc:spChg chg="mod">
          <ac:chgData name="Ángel Berreco Kozlan" userId="S::angel.kozlan@udc.es::c546c959-cb1e-4bd4-91ac-29e9c892e1cc" providerId="AD" clId="Web-{FD696307-859E-B7F8-E35A-4FB537F6C01F}" dt="2025-04-12T12:51:48.853" v="1779" actId="1076"/>
          <ac:spMkLst>
            <pc:docMk/>
            <pc:sldMk cId="1877780780" sldId="377"/>
            <ac:spMk id="16" creationId="{4FC7BBDC-C579-356E-A6B2-85289842CEAD}"/>
          </ac:spMkLst>
        </pc:spChg>
        <pc:spChg chg="del mod">
          <ac:chgData name="Ángel Berreco Kozlan" userId="S::angel.kozlan@udc.es::c546c959-cb1e-4bd4-91ac-29e9c892e1cc" providerId="AD" clId="Web-{FD696307-859E-B7F8-E35A-4FB537F6C01F}" dt="2025-04-12T12:47:58.001" v="1684"/>
          <ac:spMkLst>
            <pc:docMk/>
            <pc:sldMk cId="1877780780" sldId="377"/>
            <ac:spMk id="17" creationId="{D7140A7E-14ED-C282-4A9C-3510FCBB250B}"/>
          </ac:spMkLst>
        </pc:spChg>
        <pc:spChg chg="add mod">
          <ac:chgData name="Ángel Berreco Kozlan" userId="S::angel.kozlan@udc.es::c546c959-cb1e-4bd4-91ac-29e9c892e1cc" providerId="AD" clId="Web-{FD696307-859E-B7F8-E35A-4FB537F6C01F}" dt="2025-04-12T12:53:58.139" v="1854" actId="14100"/>
          <ac:spMkLst>
            <pc:docMk/>
            <pc:sldMk cId="1877780780" sldId="377"/>
            <ac:spMk id="19" creationId="{E540E671-46B8-FA8D-1241-76EAA852FD25}"/>
          </ac:spMkLst>
        </pc:spChg>
        <pc:graphicFrameChg chg="add mod modGraphic">
          <ac:chgData name="Ángel Berreco Kozlan" userId="S::angel.kozlan@udc.es::c546c959-cb1e-4bd4-91ac-29e9c892e1cc" providerId="AD" clId="Web-{FD696307-859E-B7F8-E35A-4FB537F6C01F}" dt="2025-04-12T12:51:52.197" v="1780" actId="1076"/>
          <ac:graphicFrameMkLst>
            <pc:docMk/>
            <pc:sldMk cId="1877780780" sldId="377"/>
            <ac:graphicFrameMk id="7" creationId="{7983AA1F-55F1-EA98-F22D-B04B9FB56B11}"/>
          </ac:graphicFrameMkLst>
        </pc:graphicFrameChg>
      </pc:sldChg>
      <pc:sldChg chg="modSp add replId">
        <pc:chgData name="Ángel Berreco Kozlan" userId="S::angel.kozlan@udc.es::c546c959-cb1e-4bd4-91ac-29e9c892e1cc" providerId="AD" clId="Web-{FD696307-859E-B7F8-E35A-4FB537F6C01F}" dt="2025-04-12T12:54:21.046" v="1888" actId="20577"/>
        <pc:sldMkLst>
          <pc:docMk/>
          <pc:sldMk cId="3061405654" sldId="378"/>
        </pc:sldMkLst>
        <pc:spChg chg="mod">
          <ac:chgData name="Ángel Berreco Kozlan" userId="S::angel.kozlan@udc.es::c546c959-cb1e-4bd4-91ac-29e9c892e1cc" providerId="AD" clId="Web-{FD696307-859E-B7F8-E35A-4FB537F6C01F}" dt="2025-04-12T12:54:21.046" v="1888" actId="20577"/>
          <ac:spMkLst>
            <pc:docMk/>
            <pc:sldMk cId="3061405654" sldId="378"/>
            <ac:spMk id="16" creationId="{6F0BFF65-6561-1DF4-899A-8FA12229DAD2}"/>
          </ac:spMkLst>
        </pc:spChg>
      </pc:sldChg>
    </pc:docChg>
  </pc:docChgLst>
  <pc:docChgLst>
    <pc:chgData name="Ángel Berreco Kozlan" userId="S::angel.kozlan@udc.es::c546c959-cb1e-4bd4-91ac-29e9c892e1cc" providerId="AD" clId="Web-{4C1F0933-ECA4-9EA2-A53F-5507C624FD28}"/>
    <pc:docChg chg="modSld">
      <pc:chgData name="Ángel Berreco Kozlan" userId="S::angel.kozlan@udc.es::c546c959-cb1e-4bd4-91ac-29e9c892e1cc" providerId="AD" clId="Web-{4C1F0933-ECA4-9EA2-A53F-5507C624FD28}" dt="2025-04-08T16:12:54.263" v="1"/>
      <pc:docMkLst>
        <pc:docMk/>
      </pc:docMkLst>
      <pc:sldChg chg="addSp delSp modSp">
        <pc:chgData name="Ángel Berreco Kozlan" userId="S::angel.kozlan@udc.es::c546c959-cb1e-4bd4-91ac-29e9c892e1cc" providerId="AD" clId="Web-{4C1F0933-ECA4-9EA2-A53F-5507C624FD28}" dt="2025-04-08T16:12:54.263" v="1"/>
        <pc:sldMkLst>
          <pc:docMk/>
          <pc:sldMk cId="1264682831" sldId="330"/>
        </pc:sldMkLst>
        <pc:spChg chg="add mod">
          <ac:chgData name="Ángel Berreco Kozlan" userId="S::angel.kozlan@udc.es::c546c959-cb1e-4bd4-91ac-29e9c892e1cc" providerId="AD" clId="Web-{4C1F0933-ECA4-9EA2-A53F-5507C624FD28}" dt="2025-04-08T16:12:54.263" v="1"/>
          <ac:spMkLst>
            <pc:docMk/>
            <pc:sldMk cId="1264682831" sldId="330"/>
            <ac:spMk id="4" creationId="{6B998689-2A8B-49A5-2E77-F4A564589191}"/>
          </ac:spMkLst>
        </pc:spChg>
        <pc:spChg chg="del">
          <ac:chgData name="Ángel Berreco Kozlan" userId="S::angel.kozlan@udc.es::c546c959-cb1e-4bd4-91ac-29e9c892e1cc" providerId="AD" clId="Web-{4C1F0933-ECA4-9EA2-A53F-5507C624FD28}" dt="2025-04-08T16:12:49.137" v="0"/>
          <ac:spMkLst>
            <pc:docMk/>
            <pc:sldMk cId="1264682831" sldId="330"/>
            <ac:spMk id="8" creationId="{73D47B25-CBDB-8B62-D8EB-240AC7EDED0F}"/>
          </ac:spMkLst>
        </pc:spChg>
        <pc:spChg chg="del">
          <ac:chgData name="Ángel Berreco Kozlan" userId="S::angel.kozlan@udc.es::c546c959-cb1e-4bd4-91ac-29e9c892e1cc" providerId="AD" clId="Web-{4C1F0933-ECA4-9EA2-A53F-5507C624FD28}" dt="2025-04-08T16:12:54.263" v="1"/>
          <ac:spMkLst>
            <pc:docMk/>
            <pc:sldMk cId="1264682831" sldId="330"/>
            <ac:spMk id="24" creationId="{77E24580-A141-E047-510A-0009BB8B9DE9}"/>
          </ac:spMkLst>
        </pc:spChg>
      </pc:sldChg>
    </pc:docChg>
  </pc:docChgLst>
  <pc:docChgLst>
    <pc:chgData name="Ángel Berreco Kozlan" userId="S::angel.kozlan@udc.es::c546c959-cb1e-4bd4-91ac-29e9c892e1cc" providerId="AD" clId="Web-{E7BDD33C-2E4F-C4A1-8DA4-B0B194203627}"/>
    <pc:docChg chg="addSld delSld modSld sldOrd">
      <pc:chgData name="Ángel Berreco Kozlan" userId="S::angel.kozlan@udc.es::c546c959-cb1e-4bd4-91ac-29e9c892e1cc" providerId="AD" clId="Web-{E7BDD33C-2E4F-C4A1-8DA4-B0B194203627}" dt="2025-04-05T18:16:37.751" v="647" actId="14100"/>
      <pc:docMkLst>
        <pc:docMk/>
      </pc:docMkLst>
      <pc:sldChg chg="modSp">
        <pc:chgData name="Ángel Berreco Kozlan" userId="S::angel.kozlan@udc.es::c546c959-cb1e-4bd4-91ac-29e9c892e1cc" providerId="AD" clId="Web-{E7BDD33C-2E4F-C4A1-8DA4-B0B194203627}" dt="2025-04-05T18:08:47.961" v="383" actId="20577"/>
        <pc:sldMkLst>
          <pc:docMk/>
          <pc:sldMk cId="1593920805" sldId="262"/>
        </pc:sldMkLst>
        <pc:spChg chg="mod">
          <ac:chgData name="Ángel Berreco Kozlan" userId="S::angel.kozlan@udc.es::c546c959-cb1e-4bd4-91ac-29e9c892e1cc" providerId="AD" clId="Web-{E7BDD33C-2E4F-C4A1-8DA4-B0B194203627}" dt="2025-04-05T18:08:47.961" v="383" actId="20577"/>
          <ac:spMkLst>
            <pc:docMk/>
            <pc:sldMk cId="1593920805" sldId="262"/>
            <ac:spMk id="7" creationId="{301D392D-FB66-47A0-B628-5ADE822A2CFF}"/>
          </ac:spMkLst>
        </pc:spChg>
        <pc:spChg chg="mod">
          <ac:chgData name="Ángel Berreco Kozlan" userId="S::angel.kozlan@udc.es::c546c959-cb1e-4bd4-91ac-29e9c892e1cc" providerId="AD" clId="Web-{E7BDD33C-2E4F-C4A1-8DA4-B0B194203627}" dt="2025-04-05T18:08:45.868" v="382" actId="20577"/>
          <ac:spMkLst>
            <pc:docMk/>
            <pc:sldMk cId="1593920805" sldId="262"/>
            <ac:spMk id="9" creationId="{868F40F8-BF35-45E9-B3DD-5436362D746E}"/>
          </ac:spMkLst>
        </pc:spChg>
      </pc:sldChg>
      <pc:sldChg chg="del ord">
        <pc:chgData name="Ángel Berreco Kozlan" userId="S::angel.kozlan@udc.es::c546c959-cb1e-4bd4-91ac-29e9c892e1cc" providerId="AD" clId="Web-{E7BDD33C-2E4F-C4A1-8DA4-B0B194203627}" dt="2025-04-05T18:01:10.713" v="182"/>
        <pc:sldMkLst>
          <pc:docMk/>
          <pc:sldMk cId="1346372204" sldId="264"/>
        </pc:sldMkLst>
      </pc:sldChg>
      <pc:sldChg chg="modSp">
        <pc:chgData name="Ángel Berreco Kozlan" userId="S::angel.kozlan@udc.es::c546c959-cb1e-4bd4-91ac-29e9c892e1cc" providerId="AD" clId="Web-{E7BDD33C-2E4F-C4A1-8DA4-B0B194203627}" dt="2025-04-05T18:08:54.430" v="385" actId="20577"/>
        <pc:sldMkLst>
          <pc:docMk/>
          <pc:sldMk cId="482311005" sldId="298"/>
        </pc:sldMkLst>
        <pc:spChg chg="mod">
          <ac:chgData name="Ángel Berreco Kozlan" userId="S::angel.kozlan@udc.es::c546c959-cb1e-4bd4-91ac-29e9c892e1cc" providerId="AD" clId="Web-{E7BDD33C-2E4F-C4A1-8DA4-B0B194203627}" dt="2025-04-05T18:08:54.430" v="385" actId="20577"/>
          <ac:spMkLst>
            <pc:docMk/>
            <pc:sldMk cId="482311005" sldId="298"/>
            <ac:spMk id="7" creationId="{C99B91D2-DDE9-89DF-051B-AA44E850B106}"/>
          </ac:spMkLst>
        </pc:spChg>
      </pc:sldChg>
      <pc:sldChg chg="addSp delSp modSp">
        <pc:chgData name="Ángel Berreco Kozlan" userId="S::angel.kozlan@udc.es::c546c959-cb1e-4bd4-91ac-29e9c892e1cc" providerId="AD" clId="Web-{E7BDD33C-2E4F-C4A1-8DA4-B0B194203627}" dt="2025-04-05T11:22:51.817" v="178" actId="20577"/>
        <pc:sldMkLst>
          <pc:docMk/>
          <pc:sldMk cId="3926826633" sldId="304"/>
        </pc:sldMkLst>
        <pc:spChg chg="mod">
          <ac:chgData name="Ángel Berreco Kozlan" userId="S::angel.kozlan@udc.es::c546c959-cb1e-4bd4-91ac-29e9c892e1cc" providerId="AD" clId="Web-{E7BDD33C-2E4F-C4A1-8DA4-B0B194203627}" dt="2025-04-05T11:19:08.542" v="4" actId="20577"/>
          <ac:spMkLst>
            <pc:docMk/>
            <pc:sldMk cId="3926826633" sldId="304"/>
            <ac:spMk id="3" creationId="{A624C75B-1944-2364-6E8E-E7595C46DD19}"/>
          </ac:spMkLst>
        </pc:spChg>
        <pc:spChg chg="mod">
          <ac:chgData name="Ángel Berreco Kozlan" userId="S::angel.kozlan@udc.es::c546c959-cb1e-4bd4-91ac-29e9c892e1cc" providerId="AD" clId="Web-{E7BDD33C-2E4F-C4A1-8DA4-B0B194203627}" dt="2025-04-05T11:22:25.691" v="152" actId="20577"/>
          <ac:spMkLst>
            <pc:docMk/>
            <pc:sldMk cId="3926826633" sldId="304"/>
            <ac:spMk id="4" creationId="{E7684744-090F-0BEE-B53B-81FBA601456E}"/>
          </ac:spMkLst>
        </pc:spChg>
        <pc:spChg chg="del mod">
          <ac:chgData name="Ángel Berreco Kozlan" userId="S::angel.kozlan@udc.es::c546c959-cb1e-4bd4-91ac-29e9c892e1cc" providerId="AD" clId="Web-{E7BDD33C-2E4F-C4A1-8DA4-B0B194203627}" dt="2025-04-05T11:19:24.371" v="14"/>
          <ac:spMkLst>
            <pc:docMk/>
            <pc:sldMk cId="3926826633" sldId="304"/>
            <ac:spMk id="5" creationId="{E0952F70-3252-D4C3-A156-73191B5E3777}"/>
          </ac:spMkLst>
        </pc:spChg>
        <pc:spChg chg="del">
          <ac:chgData name="Ángel Berreco Kozlan" userId="S::angel.kozlan@udc.es::c546c959-cb1e-4bd4-91ac-29e9c892e1cc" providerId="AD" clId="Web-{E7BDD33C-2E4F-C4A1-8DA4-B0B194203627}" dt="2025-04-05T11:19:20.137" v="11"/>
          <ac:spMkLst>
            <pc:docMk/>
            <pc:sldMk cId="3926826633" sldId="304"/>
            <ac:spMk id="6" creationId="{0BA166C5-F8D2-9605-C334-0743C263357B}"/>
          </ac:spMkLst>
        </pc:spChg>
        <pc:spChg chg="mod">
          <ac:chgData name="Ángel Berreco Kozlan" userId="S::angel.kozlan@udc.es::c546c959-cb1e-4bd4-91ac-29e9c892e1cc" providerId="AD" clId="Web-{E7BDD33C-2E4F-C4A1-8DA4-B0B194203627}" dt="2025-04-05T11:19:17.121" v="10" actId="20577"/>
          <ac:spMkLst>
            <pc:docMk/>
            <pc:sldMk cId="3926826633" sldId="304"/>
            <ac:spMk id="7" creationId="{2D4D498E-792A-975B-AAEB-295C08EAB801}"/>
          </ac:spMkLst>
        </pc:spChg>
        <pc:spChg chg="mod">
          <ac:chgData name="Ángel Berreco Kozlan" userId="S::angel.kozlan@udc.es::c546c959-cb1e-4bd4-91ac-29e9c892e1cc" providerId="AD" clId="Web-{E7BDD33C-2E4F-C4A1-8DA4-B0B194203627}" dt="2025-04-05T11:22:51.817" v="178" actId="20577"/>
          <ac:spMkLst>
            <pc:docMk/>
            <pc:sldMk cId="3926826633" sldId="304"/>
            <ac:spMk id="8" creationId="{D7FC9505-452D-A02B-C6C3-0F819ABFD98C}"/>
          </ac:spMkLst>
        </pc:spChg>
        <pc:spChg chg="del">
          <ac:chgData name="Ángel Berreco Kozlan" userId="S::angel.kozlan@udc.es::c546c959-cb1e-4bd4-91ac-29e9c892e1cc" providerId="AD" clId="Web-{E7BDD33C-2E4F-C4A1-8DA4-B0B194203627}" dt="2025-04-05T11:19:28.996" v="15"/>
          <ac:spMkLst>
            <pc:docMk/>
            <pc:sldMk cId="3926826633" sldId="304"/>
            <ac:spMk id="9" creationId="{7E615EAD-FA88-C96A-A5A6-030C0DB7D3DC}"/>
          </ac:spMkLst>
        </pc:spChg>
        <pc:spChg chg="del">
          <ac:chgData name="Ángel Berreco Kozlan" userId="S::angel.kozlan@udc.es::c546c959-cb1e-4bd4-91ac-29e9c892e1cc" providerId="AD" clId="Web-{E7BDD33C-2E4F-C4A1-8DA4-B0B194203627}" dt="2025-04-05T11:19:34.246" v="17"/>
          <ac:spMkLst>
            <pc:docMk/>
            <pc:sldMk cId="3926826633" sldId="304"/>
            <ac:spMk id="10" creationId="{382728CC-CFA5-242A-0318-8CACADA251B2}"/>
          </ac:spMkLst>
        </pc:spChg>
        <pc:spChg chg="add del mod">
          <ac:chgData name="Ángel Berreco Kozlan" userId="S::angel.kozlan@udc.es::c546c959-cb1e-4bd4-91ac-29e9c892e1cc" providerId="AD" clId="Web-{E7BDD33C-2E4F-C4A1-8DA4-B0B194203627}" dt="2025-04-05T11:19:23.184" v="13"/>
          <ac:spMkLst>
            <pc:docMk/>
            <pc:sldMk cId="3926826633" sldId="304"/>
            <ac:spMk id="12" creationId="{BFC25BA6-4092-2505-783B-370AE8609496}"/>
          </ac:spMkLst>
        </pc:spChg>
        <pc:spChg chg="add del mod">
          <ac:chgData name="Ángel Berreco Kozlan" userId="S::angel.kozlan@udc.es::c546c959-cb1e-4bd4-91ac-29e9c892e1cc" providerId="AD" clId="Web-{E7BDD33C-2E4F-C4A1-8DA4-B0B194203627}" dt="2025-04-05T11:19:38.919" v="19"/>
          <ac:spMkLst>
            <pc:docMk/>
            <pc:sldMk cId="3926826633" sldId="304"/>
            <ac:spMk id="14" creationId="{C3BDD97A-F213-8909-3256-2A0AC38B3310}"/>
          </ac:spMkLst>
        </pc:spChg>
        <pc:spChg chg="add del mod">
          <ac:chgData name="Ángel Berreco Kozlan" userId="S::angel.kozlan@udc.es::c546c959-cb1e-4bd4-91ac-29e9c892e1cc" providerId="AD" clId="Web-{E7BDD33C-2E4F-C4A1-8DA4-B0B194203627}" dt="2025-04-05T11:19:30.778" v="16"/>
          <ac:spMkLst>
            <pc:docMk/>
            <pc:sldMk cId="3926826633" sldId="304"/>
            <ac:spMk id="16" creationId="{F6DE5B34-739C-FED2-95F9-FA58AFBCF945}"/>
          </ac:spMkLst>
        </pc:spChg>
        <pc:spChg chg="add del mod">
          <ac:chgData name="Ángel Berreco Kozlan" userId="S::angel.kozlan@udc.es::c546c959-cb1e-4bd4-91ac-29e9c892e1cc" providerId="AD" clId="Web-{E7BDD33C-2E4F-C4A1-8DA4-B0B194203627}" dt="2025-04-05T11:19:35.325" v="18"/>
          <ac:spMkLst>
            <pc:docMk/>
            <pc:sldMk cId="3926826633" sldId="304"/>
            <ac:spMk id="18" creationId="{628069F3-043D-66B6-3FDF-02E9B0856F9B}"/>
          </ac:spMkLst>
        </pc:spChg>
      </pc:sldChg>
      <pc:sldChg chg="modSp add ord replId">
        <pc:chgData name="Ángel Berreco Kozlan" userId="S::angel.kozlan@udc.es::c546c959-cb1e-4bd4-91ac-29e9c892e1cc" providerId="AD" clId="Web-{E7BDD33C-2E4F-C4A1-8DA4-B0B194203627}" dt="2025-04-05T18:01:43.120" v="195" actId="20577"/>
        <pc:sldMkLst>
          <pc:docMk/>
          <pc:sldMk cId="2255541255" sldId="318"/>
        </pc:sldMkLst>
        <pc:spChg chg="mod">
          <ac:chgData name="Ángel Berreco Kozlan" userId="S::angel.kozlan@udc.es::c546c959-cb1e-4bd4-91ac-29e9c892e1cc" providerId="AD" clId="Web-{E7BDD33C-2E4F-C4A1-8DA4-B0B194203627}" dt="2025-04-05T18:01:43.120" v="195" actId="20577"/>
          <ac:spMkLst>
            <pc:docMk/>
            <pc:sldMk cId="2255541255" sldId="318"/>
            <ac:spMk id="2" creationId="{84341538-99EA-31B9-AEB2-0C39903B5072}"/>
          </ac:spMkLst>
        </pc:spChg>
      </pc:sldChg>
      <pc:sldChg chg="addSp delSp modSp add replId">
        <pc:chgData name="Ángel Berreco Kozlan" userId="S::angel.kozlan@udc.es::c546c959-cb1e-4bd4-91ac-29e9c892e1cc" providerId="AD" clId="Web-{E7BDD33C-2E4F-C4A1-8DA4-B0B194203627}" dt="2025-04-05T18:08:41.727" v="379" actId="20577"/>
        <pc:sldMkLst>
          <pc:docMk/>
          <pc:sldMk cId="2267993335" sldId="319"/>
        </pc:sldMkLst>
        <pc:spChg chg="mod">
          <ac:chgData name="Ángel Berreco Kozlan" userId="S::angel.kozlan@udc.es::c546c959-cb1e-4bd4-91ac-29e9c892e1cc" providerId="AD" clId="Web-{E7BDD33C-2E4F-C4A1-8DA4-B0B194203627}" dt="2025-04-05T18:02:37.716" v="206" actId="20577"/>
          <ac:spMkLst>
            <pc:docMk/>
            <pc:sldMk cId="2267993335" sldId="319"/>
            <ac:spMk id="2" creationId="{F5530C01-74A8-5FDF-E199-9A675ECB5728}"/>
          </ac:spMkLst>
        </pc:spChg>
        <pc:spChg chg="mod">
          <ac:chgData name="Ángel Berreco Kozlan" userId="S::angel.kozlan@udc.es::c546c959-cb1e-4bd4-91ac-29e9c892e1cc" providerId="AD" clId="Web-{E7BDD33C-2E4F-C4A1-8DA4-B0B194203627}" dt="2025-04-05T18:04:01.453" v="269" actId="1076"/>
          <ac:spMkLst>
            <pc:docMk/>
            <pc:sldMk cId="2267993335" sldId="319"/>
            <ac:spMk id="3" creationId="{97E44C91-0CC8-389E-824A-634BD5E98F50}"/>
          </ac:spMkLst>
        </pc:spChg>
        <pc:spChg chg="mod">
          <ac:chgData name="Ángel Berreco Kozlan" userId="S::angel.kozlan@udc.es::c546c959-cb1e-4bd4-91ac-29e9c892e1cc" providerId="AD" clId="Web-{E7BDD33C-2E4F-C4A1-8DA4-B0B194203627}" dt="2025-04-05T18:03:44.218" v="260" actId="20577"/>
          <ac:spMkLst>
            <pc:docMk/>
            <pc:sldMk cId="2267993335" sldId="319"/>
            <ac:spMk id="4" creationId="{7FD60649-1F54-531B-621C-ECF2FA74EED1}"/>
          </ac:spMkLst>
        </pc:spChg>
        <pc:spChg chg="mod">
          <ac:chgData name="Ángel Berreco Kozlan" userId="S::angel.kozlan@udc.es::c546c959-cb1e-4bd4-91ac-29e9c892e1cc" providerId="AD" clId="Web-{E7BDD33C-2E4F-C4A1-8DA4-B0B194203627}" dt="2025-04-05T18:05:56.706" v="301" actId="20577"/>
          <ac:spMkLst>
            <pc:docMk/>
            <pc:sldMk cId="2267993335" sldId="319"/>
            <ac:spMk id="5" creationId="{0573E9BB-6AAB-F569-6329-F2B77F059EC6}"/>
          </ac:spMkLst>
        </pc:spChg>
        <pc:spChg chg="del mod">
          <ac:chgData name="Ángel Berreco Kozlan" userId="S::angel.kozlan@udc.es::c546c959-cb1e-4bd4-91ac-29e9c892e1cc" providerId="AD" clId="Web-{E7BDD33C-2E4F-C4A1-8DA4-B0B194203627}" dt="2025-04-05T18:03:53.077" v="265"/>
          <ac:spMkLst>
            <pc:docMk/>
            <pc:sldMk cId="2267993335" sldId="319"/>
            <ac:spMk id="6" creationId="{FFFBCDD6-925F-2718-E6B1-C5073B3DBE18}"/>
          </ac:spMkLst>
        </pc:spChg>
        <pc:spChg chg="mod">
          <ac:chgData name="Ángel Berreco Kozlan" userId="S::angel.kozlan@udc.es::c546c959-cb1e-4bd4-91ac-29e9c892e1cc" providerId="AD" clId="Web-{E7BDD33C-2E4F-C4A1-8DA4-B0B194203627}" dt="2025-04-05T18:08:36.836" v="377" actId="20577"/>
          <ac:spMkLst>
            <pc:docMk/>
            <pc:sldMk cId="2267993335" sldId="319"/>
            <ac:spMk id="7" creationId="{5BA7BBAC-B45C-7DE7-BA38-20EB6A7F7B51}"/>
          </ac:spMkLst>
        </pc:spChg>
        <pc:spChg chg="del">
          <ac:chgData name="Ángel Berreco Kozlan" userId="S::angel.kozlan@udc.es::c546c959-cb1e-4bd4-91ac-29e9c892e1cc" providerId="AD" clId="Web-{E7BDD33C-2E4F-C4A1-8DA4-B0B194203627}" dt="2025-04-05T18:03:50.155" v="261"/>
          <ac:spMkLst>
            <pc:docMk/>
            <pc:sldMk cId="2267993335" sldId="319"/>
            <ac:spMk id="8" creationId="{C941CB40-685E-1DCA-E5D3-3F6E63081897}"/>
          </ac:spMkLst>
        </pc:spChg>
        <pc:spChg chg="mod">
          <ac:chgData name="Ángel Berreco Kozlan" userId="S::angel.kozlan@udc.es::c546c959-cb1e-4bd4-91ac-29e9c892e1cc" providerId="AD" clId="Web-{E7BDD33C-2E4F-C4A1-8DA4-B0B194203627}" dt="2025-04-05T18:08:41.727" v="379" actId="20577"/>
          <ac:spMkLst>
            <pc:docMk/>
            <pc:sldMk cId="2267993335" sldId="319"/>
            <ac:spMk id="9" creationId="{A208EAA4-1A88-7F04-0656-AC131CA42FC5}"/>
          </ac:spMkLst>
        </pc:spChg>
        <pc:spChg chg="del">
          <ac:chgData name="Ángel Berreco Kozlan" userId="S::angel.kozlan@udc.es::c546c959-cb1e-4bd4-91ac-29e9c892e1cc" providerId="AD" clId="Web-{E7BDD33C-2E4F-C4A1-8DA4-B0B194203627}" dt="2025-04-05T18:03:50.983" v="262"/>
          <ac:spMkLst>
            <pc:docMk/>
            <pc:sldMk cId="2267993335" sldId="319"/>
            <ac:spMk id="10" creationId="{0BDBBF97-DA6A-820A-AA36-0B0A9568B13A}"/>
          </ac:spMkLst>
        </pc:spChg>
        <pc:spChg chg="add del mod">
          <ac:chgData name="Ángel Berreco Kozlan" userId="S::angel.kozlan@udc.es::c546c959-cb1e-4bd4-91ac-29e9c892e1cc" providerId="AD" clId="Web-{E7BDD33C-2E4F-C4A1-8DA4-B0B194203627}" dt="2025-04-05T18:03:58.249" v="268"/>
          <ac:spMkLst>
            <pc:docMk/>
            <pc:sldMk cId="2267993335" sldId="319"/>
            <ac:spMk id="12" creationId="{3C16FA59-1B4C-9676-1CD6-8509E323B0E6}"/>
          </ac:spMkLst>
        </pc:spChg>
        <pc:spChg chg="add del mod">
          <ac:chgData name="Ángel Berreco Kozlan" userId="S::angel.kozlan@udc.es::c546c959-cb1e-4bd4-91ac-29e9c892e1cc" providerId="AD" clId="Web-{E7BDD33C-2E4F-C4A1-8DA4-B0B194203627}" dt="2025-04-05T18:03:57.499" v="267"/>
          <ac:spMkLst>
            <pc:docMk/>
            <pc:sldMk cId="2267993335" sldId="319"/>
            <ac:spMk id="14" creationId="{BED70AA2-F932-53CE-F3FC-11915F50F55F}"/>
          </ac:spMkLst>
        </pc:spChg>
        <pc:spChg chg="add del mod">
          <ac:chgData name="Ángel Berreco Kozlan" userId="S::angel.kozlan@udc.es::c546c959-cb1e-4bd4-91ac-29e9c892e1cc" providerId="AD" clId="Web-{E7BDD33C-2E4F-C4A1-8DA4-B0B194203627}" dt="2025-04-05T18:03:55.140" v="266"/>
          <ac:spMkLst>
            <pc:docMk/>
            <pc:sldMk cId="2267993335" sldId="319"/>
            <ac:spMk id="16" creationId="{A18F90C5-9DB7-37D0-E84F-7DB71F67D955}"/>
          </ac:spMkLst>
        </pc:spChg>
        <pc:spChg chg="add mod">
          <ac:chgData name="Ángel Berreco Kozlan" userId="S::angel.kozlan@udc.es::c546c959-cb1e-4bd4-91ac-29e9c892e1cc" providerId="AD" clId="Web-{E7BDD33C-2E4F-C4A1-8DA4-B0B194203627}" dt="2025-04-05T18:05:52.487" v="299" actId="20577"/>
          <ac:spMkLst>
            <pc:docMk/>
            <pc:sldMk cId="2267993335" sldId="319"/>
            <ac:spMk id="18" creationId="{79FF99DB-A164-15F9-F8AA-B8572D1C9B71}"/>
          </ac:spMkLst>
        </pc:spChg>
        <pc:spChg chg="add mod">
          <ac:chgData name="Ángel Berreco Kozlan" userId="S::angel.kozlan@udc.es::c546c959-cb1e-4bd4-91ac-29e9c892e1cc" providerId="AD" clId="Web-{E7BDD33C-2E4F-C4A1-8DA4-B0B194203627}" dt="2025-04-05T18:06:39.817" v="314" actId="20577"/>
          <ac:spMkLst>
            <pc:docMk/>
            <pc:sldMk cId="2267993335" sldId="319"/>
            <ac:spMk id="20" creationId="{DA10E0FC-834F-024F-84D1-78C8DC04CB3C}"/>
          </ac:spMkLst>
        </pc:spChg>
        <pc:spChg chg="add mod">
          <ac:chgData name="Ángel Berreco Kozlan" userId="S::angel.kozlan@udc.es::c546c959-cb1e-4bd4-91ac-29e9c892e1cc" providerId="AD" clId="Web-{E7BDD33C-2E4F-C4A1-8DA4-B0B194203627}" dt="2025-04-05T18:07:01.505" v="339" actId="20577"/>
          <ac:spMkLst>
            <pc:docMk/>
            <pc:sldMk cId="2267993335" sldId="319"/>
            <ac:spMk id="21" creationId="{19496B0D-55D9-5404-709B-9918918DD0AA}"/>
          </ac:spMkLst>
        </pc:spChg>
      </pc:sldChg>
      <pc:sldChg chg="addSp delSp modSp add replId">
        <pc:chgData name="Ángel Berreco Kozlan" userId="S::angel.kozlan@udc.es::c546c959-cb1e-4bd4-91ac-29e9c892e1cc" providerId="AD" clId="Web-{E7BDD33C-2E4F-C4A1-8DA4-B0B194203627}" dt="2025-04-05T18:12:04.143" v="495" actId="20577"/>
        <pc:sldMkLst>
          <pc:docMk/>
          <pc:sldMk cId="441971200" sldId="320"/>
        </pc:sldMkLst>
        <pc:spChg chg="add del">
          <ac:chgData name="Ángel Berreco Kozlan" userId="S::angel.kozlan@udc.es::c546c959-cb1e-4bd4-91ac-29e9c892e1cc" providerId="AD" clId="Web-{E7BDD33C-2E4F-C4A1-8DA4-B0B194203627}" dt="2025-04-05T18:08:02.819" v="360"/>
          <ac:spMkLst>
            <pc:docMk/>
            <pc:sldMk cId="441971200" sldId="320"/>
            <ac:spMk id="2" creationId="{9B3E4DB0-BBB4-9C20-3512-823C4DDDF6B0}"/>
          </ac:spMkLst>
        </pc:spChg>
        <pc:spChg chg="mod">
          <ac:chgData name="Ángel Berreco Kozlan" userId="S::angel.kozlan@udc.es::c546c959-cb1e-4bd4-91ac-29e9c892e1cc" providerId="AD" clId="Web-{E7BDD33C-2E4F-C4A1-8DA4-B0B194203627}" dt="2025-04-05T18:09:26.041" v="416" actId="1076"/>
          <ac:spMkLst>
            <pc:docMk/>
            <pc:sldMk cId="441971200" sldId="320"/>
            <ac:spMk id="3" creationId="{449AABE8-2DB0-4939-811C-31D59FE6A8A8}"/>
          </ac:spMkLst>
        </pc:spChg>
        <pc:spChg chg="mod">
          <ac:chgData name="Ángel Berreco Kozlan" userId="S::angel.kozlan@udc.es::c546c959-cb1e-4bd4-91ac-29e9c892e1cc" providerId="AD" clId="Web-{E7BDD33C-2E4F-C4A1-8DA4-B0B194203627}" dt="2025-04-05T18:09:08.853" v="391" actId="20577"/>
          <ac:spMkLst>
            <pc:docMk/>
            <pc:sldMk cId="441971200" sldId="320"/>
            <ac:spMk id="4" creationId="{0043AC07-D407-5279-22CF-9324B67487CA}"/>
          </ac:spMkLst>
        </pc:spChg>
        <pc:spChg chg="mod">
          <ac:chgData name="Ángel Berreco Kozlan" userId="S::angel.kozlan@udc.es::c546c959-cb1e-4bd4-91ac-29e9c892e1cc" providerId="AD" clId="Web-{E7BDD33C-2E4F-C4A1-8DA4-B0B194203627}" dt="2025-04-05T18:10:19.202" v="441" actId="1076"/>
          <ac:spMkLst>
            <pc:docMk/>
            <pc:sldMk cId="441971200" sldId="320"/>
            <ac:spMk id="5" creationId="{213DD814-45B0-EDC8-94A7-6F7E835D17B7}"/>
          </ac:spMkLst>
        </pc:spChg>
        <pc:spChg chg="mod">
          <ac:chgData name="Ángel Berreco Kozlan" userId="S::angel.kozlan@udc.es::c546c959-cb1e-4bd4-91ac-29e9c892e1cc" providerId="AD" clId="Web-{E7BDD33C-2E4F-C4A1-8DA4-B0B194203627}" dt="2025-04-05T18:11:48.549" v="485" actId="1076"/>
          <ac:spMkLst>
            <pc:docMk/>
            <pc:sldMk cId="441971200" sldId="320"/>
            <ac:spMk id="7" creationId="{46005552-820D-5024-FE6A-1A0660F147C0}"/>
          </ac:spMkLst>
        </pc:spChg>
        <pc:spChg chg="add del mod">
          <ac:chgData name="Ángel Berreco Kozlan" userId="S::angel.kozlan@udc.es::c546c959-cb1e-4bd4-91ac-29e9c892e1cc" providerId="AD" clId="Web-{E7BDD33C-2E4F-C4A1-8DA4-B0B194203627}" dt="2025-04-05T18:08:02.819" v="360"/>
          <ac:spMkLst>
            <pc:docMk/>
            <pc:sldMk cId="441971200" sldId="320"/>
            <ac:spMk id="8" creationId="{B81AB5D7-3888-DD4B-49C0-0FE672A2FDEF}"/>
          </ac:spMkLst>
        </pc:spChg>
        <pc:spChg chg="mod">
          <ac:chgData name="Ángel Berreco Kozlan" userId="S::angel.kozlan@udc.es::c546c959-cb1e-4bd4-91ac-29e9c892e1cc" providerId="AD" clId="Web-{E7BDD33C-2E4F-C4A1-8DA4-B0B194203627}" dt="2025-04-05T18:12:04.143" v="495" actId="20577"/>
          <ac:spMkLst>
            <pc:docMk/>
            <pc:sldMk cId="441971200" sldId="320"/>
            <ac:spMk id="9" creationId="{2F689028-1A88-7A77-15FE-6962B1BEF24E}"/>
          </ac:spMkLst>
        </pc:spChg>
        <pc:spChg chg="mod">
          <ac:chgData name="Ángel Berreco Kozlan" userId="S::angel.kozlan@udc.es::c546c959-cb1e-4bd4-91ac-29e9c892e1cc" providerId="AD" clId="Web-{E7BDD33C-2E4F-C4A1-8DA4-B0B194203627}" dt="2025-04-05T18:10:44.719" v="449" actId="20577"/>
          <ac:spMkLst>
            <pc:docMk/>
            <pc:sldMk cId="441971200" sldId="320"/>
            <ac:spMk id="18" creationId="{339804BA-C746-55BA-87EC-63491ACC7A8F}"/>
          </ac:spMkLst>
        </pc:spChg>
        <pc:spChg chg="mod">
          <ac:chgData name="Ángel Berreco Kozlan" userId="S::angel.kozlan@udc.es::c546c959-cb1e-4bd4-91ac-29e9c892e1cc" providerId="AD" clId="Web-{E7BDD33C-2E4F-C4A1-8DA4-B0B194203627}" dt="2025-04-05T18:07:55.850" v="352" actId="1076"/>
          <ac:spMkLst>
            <pc:docMk/>
            <pc:sldMk cId="441971200" sldId="320"/>
            <ac:spMk id="20" creationId="{212F6943-7986-6A0E-CE45-D457B0A5BD74}"/>
          </ac:spMkLst>
        </pc:spChg>
        <pc:spChg chg="mod">
          <ac:chgData name="Ángel Berreco Kozlan" userId="S::angel.kozlan@udc.es::c546c959-cb1e-4bd4-91ac-29e9c892e1cc" providerId="AD" clId="Web-{E7BDD33C-2E4F-C4A1-8DA4-B0B194203627}" dt="2025-04-05T18:07:55.850" v="351" actId="1076"/>
          <ac:spMkLst>
            <pc:docMk/>
            <pc:sldMk cId="441971200" sldId="320"/>
            <ac:spMk id="21" creationId="{3010261C-7E1A-A140-1A10-AE08C04F4A37}"/>
          </ac:spMkLst>
        </pc:spChg>
      </pc:sldChg>
      <pc:sldChg chg="modSp add replId">
        <pc:chgData name="Ángel Berreco Kozlan" userId="S::angel.kozlan@udc.es::c546c959-cb1e-4bd4-91ac-29e9c892e1cc" providerId="AD" clId="Web-{E7BDD33C-2E4F-C4A1-8DA4-B0B194203627}" dt="2025-04-05T18:16:07.338" v="629" actId="20577"/>
        <pc:sldMkLst>
          <pc:docMk/>
          <pc:sldMk cId="3852634999" sldId="321"/>
        </pc:sldMkLst>
        <pc:spChg chg="mod">
          <ac:chgData name="Ángel Berreco Kozlan" userId="S::angel.kozlan@udc.es::c546c959-cb1e-4bd4-91ac-29e9c892e1cc" providerId="AD" clId="Web-{E7BDD33C-2E4F-C4A1-8DA4-B0B194203627}" dt="2025-04-05T18:13:22.395" v="526" actId="20577"/>
          <ac:spMkLst>
            <pc:docMk/>
            <pc:sldMk cId="3852634999" sldId="321"/>
            <ac:spMk id="3" creationId="{09DC492D-28E8-9B58-6F3D-ED5A500AEDCA}"/>
          </ac:spMkLst>
        </pc:spChg>
        <pc:spChg chg="mod">
          <ac:chgData name="Ángel Berreco Kozlan" userId="S::angel.kozlan@udc.es::c546c959-cb1e-4bd4-91ac-29e9c892e1cc" providerId="AD" clId="Web-{E7BDD33C-2E4F-C4A1-8DA4-B0B194203627}" dt="2025-04-05T18:13:41.052" v="536" actId="20577"/>
          <ac:spMkLst>
            <pc:docMk/>
            <pc:sldMk cId="3852634999" sldId="321"/>
            <ac:spMk id="4" creationId="{964F1CE2-C6AA-0964-88D3-1A4B7D3B3792}"/>
          </ac:spMkLst>
        </pc:spChg>
        <pc:spChg chg="mod">
          <ac:chgData name="Ángel Berreco Kozlan" userId="S::angel.kozlan@udc.es::c546c959-cb1e-4bd4-91ac-29e9c892e1cc" providerId="AD" clId="Web-{E7BDD33C-2E4F-C4A1-8DA4-B0B194203627}" dt="2025-04-05T18:14:13.741" v="562" actId="14100"/>
          <ac:spMkLst>
            <pc:docMk/>
            <pc:sldMk cId="3852634999" sldId="321"/>
            <ac:spMk id="5" creationId="{2F4D2F6B-96DB-07C9-DE6B-AFBB68E72C03}"/>
          </ac:spMkLst>
        </pc:spChg>
        <pc:spChg chg="mod">
          <ac:chgData name="Ángel Berreco Kozlan" userId="S::angel.kozlan@udc.es::c546c959-cb1e-4bd4-91ac-29e9c892e1cc" providerId="AD" clId="Web-{E7BDD33C-2E4F-C4A1-8DA4-B0B194203627}" dt="2025-04-05T18:16:07.338" v="629" actId="20577"/>
          <ac:spMkLst>
            <pc:docMk/>
            <pc:sldMk cId="3852634999" sldId="321"/>
            <ac:spMk id="7" creationId="{68AA959B-0598-E304-4E01-139325119D72}"/>
          </ac:spMkLst>
        </pc:spChg>
        <pc:spChg chg="mod">
          <ac:chgData name="Ángel Berreco Kozlan" userId="S::angel.kozlan@udc.es::c546c959-cb1e-4bd4-91ac-29e9c892e1cc" providerId="AD" clId="Web-{E7BDD33C-2E4F-C4A1-8DA4-B0B194203627}" dt="2025-04-05T18:15:50.947" v="626" actId="20577"/>
          <ac:spMkLst>
            <pc:docMk/>
            <pc:sldMk cId="3852634999" sldId="321"/>
            <ac:spMk id="9" creationId="{D72B4B98-3C3D-EA30-F888-5859AED41502}"/>
          </ac:spMkLst>
        </pc:spChg>
        <pc:spChg chg="mod">
          <ac:chgData name="Ángel Berreco Kozlan" userId="S::angel.kozlan@udc.es::c546c959-cb1e-4bd4-91ac-29e9c892e1cc" providerId="AD" clId="Web-{E7BDD33C-2E4F-C4A1-8DA4-B0B194203627}" dt="2025-04-05T18:14:28.616" v="573" actId="20577"/>
          <ac:spMkLst>
            <pc:docMk/>
            <pc:sldMk cId="3852634999" sldId="321"/>
            <ac:spMk id="18" creationId="{A92C2709-9984-637C-3D00-D6BF535F98B6}"/>
          </ac:spMkLst>
        </pc:spChg>
        <pc:spChg chg="mod">
          <ac:chgData name="Ángel Berreco Kozlan" userId="S::angel.kozlan@udc.es::c546c959-cb1e-4bd4-91ac-29e9c892e1cc" providerId="AD" clId="Web-{E7BDD33C-2E4F-C4A1-8DA4-B0B194203627}" dt="2025-04-05T18:15:05.070" v="599" actId="20577"/>
          <ac:spMkLst>
            <pc:docMk/>
            <pc:sldMk cId="3852634999" sldId="321"/>
            <ac:spMk id="20" creationId="{988C1816-4961-C58C-4B64-31A0CC120FBE}"/>
          </ac:spMkLst>
        </pc:spChg>
        <pc:spChg chg="mod">
          <ac:chgData name="Ángel Berreco Kozlan" userId="S::angel.kozlan@udc.es::c546c959-cb1e-4bd4-91ac-29e9c892e1cc" providerId="AD" clId="Web-{E7BDD33C-2E4F-C4A1-8DA4-B0B194203627}" dt="2025-04-05T18:15:47.978" v="624" actId="20577"/>
          <ac:spMkLst>
            <pc:docMk/>
            <pc:sldMk cId="3852634999" sldId="321"/>
            <ac:spMk id="21" creationId="{8B6DE91C-345B-17F6-31CF-A99F8817AE35}"/>
          </ac:spMkLst>
        </pc:spChg>
      </pc:sldChg>
      <pc:sldChg chg="modSp add replId">
        <pc:chgData name="Ángel Berreco Kozlan" userId="S::angel.kozlan@udc.es::c546c959-cb1e-4bd4-91ac-29e9c892e1cc" providerId="AD" clId="Web-{E7BDD33C-2E4F-C4A1-8DA4-B0B194203627}" dt="2025-04-05T18:16:37.751" v="647" actId="14100"/>
        <pc:sldMkLst>
          <pc:docMk/>
          <pc:sldMk cId="193369911" sldId="322"/>
        </pc:sldMkLst>
        <pc:spChg chg="mod">
          <ac:chgData name="Ángel Berreco Kozlan" userId="S::angel.kozlan@udc.es::c546c959-cb1e-4bd4-91ac-29e9c892e1cc" providerId="AD" clId="Web-{E7BDD33C-2E4F-C4A1-8DA4-B0B194203627}" dt="2025-04-05T18:16:37.751" v="647" actId="14100"/>
          <ac:spMkLst>
            <pc:docMk/>
            <pc:sldMk cId="193369911" sldId="322"/>
            <ac:spMk id="2" creationId="{00C46E24-6B40-4548-58B2-62B198730D94}"/>
          </ac:spMkLst>
        </pc:spChg>
      </pc:sldChg>
    </pc:docChg>
  </pc:docChgLst>
  <pc:docChgLst>
    <pc:chgData name="Ángel Berreco Kozlan" userId="S::angel.kozlan@udc.es::c546c959-cb1e-4bd4-91ac-29e9c892e1cc" providerId="AD" clId="Web-{535DF0F6-3A00-26A6-C87D-9A0BC734E871}"/>
    <pc:docChg chg="addSld delSld modSld">
      <pc:chgData name="Ángel Berreco Kozlan" userId="S::angel.kozlan@udc.es::c546c959-cb1e-4bd4-91ac-29e9c892e1cc" providerId="AD" clId="Web-{535DF0F6-3A00-26A6-C87D-9A0BC734E871}" dt="2025-04-12T13:34:14.948" v="853" actId="1076"/>
      <pc:docMkLst>
        <pc:docMk/>
      </pc:docMkLst>
      <pc:sldChg chg="delSp">
        <pc:chgData name="Ángel Berreco Kozlan" userId="S::angel.kozlan@udc.es::c546c959-cb1e-4bd4-91ac-29e9c892e1cc" providerId="AD" clId="Web-{535DF0F6-3A00-26A6-C87D-9A0BC734E871}" dt="2025-04-12T12:55:21.869" v="14"/>
        <pc:sldMkLst>
          <pc:docMk/>
          <pc:sldMk cId="1271380964" sldId="375"/>
        </pc:sldMkLst>
        <pc:spChg chg="del">
          <ac:chgData name="Ángel Berreco Kozlan" userId="S::angel.kozlan@udc.es::c546c959-cb1e-4bd4-91ac-29e9c892e1cc" providerId="AD" clId="Web-{535DF0F6-3A00-26A6-C87D-9A0BC734E871}" dt="2025-04-12T12:55:21.869" v="14"/>
          <ac:spMkLst>
            <pc:docMk/>
            <pc:sldMk cId="1271380964" sldId="375"/>
            <ac:spMk id="4" creationId="{3EE98417-FAB9-8467-D493-16F4909E5355}"/>
          </ac:spMkLst>
        </pc:spChg>
      </pc:sldChg>
      <pc:sldChg chg="modSp">
        <pc:chgData name="Ángel Berreco Kozlan" userId="S::angel.kozlan@udc.es::c546c959-cb1e-4bd4-91ac-29e9c892e1cc" providerId="AD" clId="Web-{535DF0F6-3A00-26A6-C87D-9A0BC734E871}" dt="2025-04-12T12:55:35.635" v="18" actId="20577"/>
        <pc:sldMkLst>
          <pc:docMk/>
          <pc:sldMk cId="638706821" sldId="376"/>
        </pc:sldMkLst>
        <pc:spChg chg="mod">
          <ac:chgData name="Ángel Berreco Kozlan" userId="S::angel.kozlan@udc.es::c546c959-cb1e-4bd4-91ac-29e9c892e1cc" providerId="AD" clId="Web-{535DF0F6-3A00-26A6-C87D-9A0BC734E871}" dt="2025-04-12T12:55:34.260" v="16" actId="20577"/>
          <ac:spMkLst>
            <pc:docMk/>
            <pc:sldMk cId="638706821" sldId="376"/>
            <ac:spMk id="8" creationId="{C03232BE-568E-C72A-A47F-16086407D810}"/>
          </ac:spMkLst>
        </pc:spChg>
        <pc:spChg chg="mod">
          <ac:chgData name="Ángel Berreco Kozlan" userId="S::angel.kozlan@udc.es::c546c959-cb1e-4bd4-91ac-29e9c892e1cc" providerId="AD" clId="Web-{535DF0F6-3A00-26A6-C87D-9A0BC734E871}" dt="2025-04-12T12:55:35.635" v="18" actId="20577"/>
          <ac:spMkLst>
            <pc:docMk/>
            <pc:sldMk cId="638706821" sldId="376"/>
            <ac:spMk id="13" creationId="{04FDBBF6-5A91-34B0-9306-6A935198B259}"/>
          </ac:spMkLst>
        </pc:spChg>
        <pc:spChg chg="mod">
          <ac:chgData name="Ángel Berreco Kozlan" userId="S::angel.kozlan@udc.es::c546c959-cb1e-4bd4-91ac-29e9c892e1cc" providerId="AD" clId="Web-{535DF0F6-3A00-26A6-C87D-9A0BC734E871}" dt="2025-04-12T12:55:31.885" v="15" actId="20577"/>
          <ac:spMkLst>
            <pc:docMk/>
            <pc:sldMk cId="638706821" sldId="376"/>
            <ac:spMk id="17" creationId="{51DF8986-BF86-945A-4659-F00374FF6047}"/>
          </ac:spMkLst>
        </pc:spChg>
      </pc:sldChg>
      <pc:sldChg chg="modSp">
        <pc:chgData name="Ángel Berreco Kozlan" userId="S::angel.kozlan@udc.es::c546c959-cb1e-4bd4-91ac-29e9c892e1cc" providerId="AD" clId="Web-{535DF0F6-3A00-26A6-C87D-9A0BC734E871}" dt="2025-04-12T12:55:40.635" v="20" actId="20577"/>
        <pc:sldMkLst>
          <pc:docMk/>
          <pc:sldMk cId="1877780780" sldId="377"/>
        </pc:sldMkLst>
        <pc:spChg chg="mod">
          <ac:chgData name="Ángel Berreco Kozlan" userId="S::angel.kozlan@udc.es::c546c959-cb1e-4bd4-91ac-29e9c892e1cc" providerId="AD" clId="Web-{535DF0F6-3A00-26A6-C87D-9A0BC734E871}" dt="2025-04-12T12:55:40.635" v="20" actId="20577"/>
          <ac:spMkLst>
            <pc:docMk/>
            <pc:sldMk cId="1877780780" sldId="377"/>
            <ac:spMk id="11" creationId="{34D8557D-82FA-5C00-3DFA-8730CEC4FE45}"/>
          </ac:spMkLst>
        </pc:spChg>
      </pc:sldChg>
      <pc:sldChg chg="addSp delSp modSp">
        <pc:chgData name="Ángel Berreco Kozlan" userId="S::angel.kozlan@udc.es::c546c959-cb1e-4bd4-91ac-29e9c892e1cc" providerId="AD" clId="Web-{535DF0F6-3A00-26A6-C87D-9A0BC734E871}" dt="2025-04-12T13:07:14.060" v="289" actId="20577"/>
        <pc:sldMkLst>
          <pc:docMk/>
          <pc:sldMk cId="3061405654" sldId="378"/>
        </pc:sldMkLst>
        <pc:spChg chg="add mod">
          <ac:chgData name="Ángel Berreco Kozlan" userId="S::angel.kozlan@udc.es::c546c959-cb1e-4bd4-91ac-29e9c892e1cc" providerId="AD" clId="Web-{535DF0F6-3A00-26A6-C87D-9A0BC734E871}" dt="2025-04-12T13:00:05.532" v="179" actId="1076"/>
          <ac:spMkLst>
            <pc:docMk/>
            <pc:sldMk cId="3061405654" sldId="378"/>
            <ac:spMk id="2" creationId="{08A6495A-2E3F-2BEB-D811-83CAA29FF380}"/>
          </ac:spMkLst>
        </pc:spChg>
        <pc:spChg chg="add mod">
          <ac:chgData name="Ángel Berreco Kozlan" userId="S::angel.kozlan@udc.es::c546c959-cb1e-4bd4-91ac-29e9c892e1cc" providerId="AD" clId="Web-{535DF0F6-3A00-26A6-C87D-9A0BC734E871}" dt="2025-04-12T13:00:07.954" v="180" actId="1076"/>
          <ac:spMkLst>
            <pc:docMk/>
            <pc:sldMk cId="3061405654" sldId="378"/>
            <ac:spMk id="3" creationId="{9B34504B-EF9A-4C63-DDB2-95B72B57FC41}"/>
          </ac:spMkLst>
        </pc:spChg>
        <pc:spChg chg="add mod">
          <ac:chgData name="Ángel Berreco Kozlan" userId="S::angel.kozlan@udc.es::c546c959-cb1e-4bd4-91ac-29e9c892e1cc" providerId="AD" clId="Web-{535DF0F6-3A00-26A6-C87D-9A0BC734E871}" dt="2025-04-12T13:00:25.720" v="187" actId="20577"/>
          <ac:spMkLst>
            <pc:docMk/>
            <pc:sldMk cId="3061405654" sldId="378"/>
            <ac:spMk id="4" creationId="{E869FCC0-B9D3-7427-5B17-2D69D546FC82}"/>
          </ac:spMkLst>
        </pc:spChg>
        <pc:spChg chg="add del mod">
          <ac:chgData name="Ángel Berreco Kozlan" userId="S::angel.kozlan@udc.es::c546c959-cb1e-4bd4-91ac-29e9c892e1cc" providerId="AD" clId="Web-{535DF0F6-3A00-26A6-C87D-9A0BC734E871}" dt="2025-04-12T13:00:33.314" v="189" actId="1076"/>
          <ac:spMkLst>
            <pc:docMk/>
            <pc:sldMk cId="3061405654" sldId="378"/>
            <ac:spMk id="8" creationId="{116B40F2-8BD1-56AC-EB60-018DE58B0F74}"/>
          </ac:spMkLst>
        </pc:spChg>
        <pc:spChg chg="mod">
          <ac:chgData name="Ángel Berreco Kozlan" userId="S::angel.kozlan@udc.es::c546c959-cb1e-4bd4-91ac-29e9c892e1cc" providerId="AD" clId="Web-{535DF0F6-3A00-26A6-C87D-9A0BC734E871}" dt="2025-04-12T12:59:40.125" v="172" actId="1076"/>
          <ac:spMkLst>
            <pc:docMk/>
            <pc:sldMk cId="3061405654" sldId="378"/>
            <ac:spMk id="10" creationId="{48EEC1A4-424B-6C7A-84E4-61C91FA5530D}"/>
          </ac:spMkLst>
        </pc:spChg>
        <pc:spChg chg="mod">
          <ac:chgData name="Ángel Berreco Kozlan" userId="S::angel.kozlan@udc.es::c546c959-cb1e-4bd4-91ac-29e9c892e1cc" providerId="AD" clId="Web-{535DF0F6-3A00-26A6-C87D-9A0BC734E871}" dt="2025-04-12T12:59:47.547" v="174" actId="1076"/>
          <ac:spMkLst>
            <pc:docMk/>
            <pc:sldMk cId="3061405654" sldId="378"/>
            <ac:spMk id="12" creationId="{2BC9CD13-02EA-88F3-5FF5-63EE68FDC643}"/>
          </ac:spMkLst>
        </pc:spChg>
        <pc:spChg chg="mod">
          <ac:chgData name="Ángel Berreco Kozlan" userId="S::angel.kozlan@udc.es::c546c959-cb1e-4bd4-91ac-29e9c892e1cc" providerId="AD" clId="Web-{535DF0F6-3A00-26A6-C87D-9A0BC734E871}" dt="2025-04-12T13:00:01.282" v="178" actId="1076"/>
          <ac:spMkLst>
            <pc:docMk/>
            <pc:sldMk cId="3061405654" sldId="378"/>
            <ac:spMk id="13" creationId="{358414B8-3D4E-874F-7E7F-42489FB5CF4F}"/>
          </ac:spMkLst>
        </pc:spChg>
        <pc:spChg chg="mod">
          <ac:chgData name="Ángel Berreco Kozlan" userId="S::angel.kozlan@udc.es::c546c959-cb1e-4bd4-91ac-29e9c892e1cc" providerId="AD" clId="Web-{535DF0F6-3A00-26A6-C87D-9A0BC734E871}" dt="2025-04-12T13:07:14.060" v="289" actId="20577"/>
          <ac:spMkLst>
            <pc:docMk/>
            <pc:sldMk cId="3061405654" sldId="378"/>
            <ac:spMk id="16" creationId="{6F0BFF65-6561-1DF4-899A-8FA12229DAD2}"/>
          </ac:spMkLst>
        </pc:spChg>
        <pc:spChg chg="mod">
          <ac:chgData name="Ángel Berreco Kozlan" userId="S::angel.kozlan@udc.es::c546c959-cb1e-4bd4-91ac-29e9c892e1cc" providerId="AD" clId="Web-{535DF0F6-3A00-26A6-C87D-9A0BC734E871}" dt="2025-04-12T12:59:38.140" v="171" actId="1076"/>
          <ac:spMkLst>
            <pc:docMk/>
            <pc:sldMk cId="3061405654" sldId="378"/>
            <ac:spMk id="17" creationId="{81A1B88A-07A9-B713-3BDD-47538FD25927}"/>
          </ac:spMkLst>
        </pc:spChg>
      </pc:sldChg>
      <pc:sldChg chg="addSp delSp modSp add replId">
        <pc:chgData name="Ángel Berreco Kozlan" userId="S::angel.kozlan@udc.es::c546c959-cb1e-4bd4-91ac-29e9c892e1cc" providerId="AD" clId="Web-{535DF0F6-3A00-26A6-C87D-9A0BC734E871}" dt="2025-04-12T13:04:38.041" v="243" actId="20577"/>
        <pc:sldMkLst>
          <pc:docMk/>
          <pc:sldMk cId="4282353993" sldId="379"/>
        </pc:sldMkLst>
        <pc:spChg chg="mod">
          <ac:chgData name="Ángel Berreco Kozlan" userId="S::angel.kozlan@udc.es::c546c959-cb1e-4bd4-91ac-29e9c892e1cc" providerId="AD" clId="Web-{535DF0F6-3A00-26A6-C87D-9A0BC734E871}" dt="2025-04-12T13:02:03.382" v="196" actId="20577"/>
          <ac:spMkLst>
            <pc:docMk/>
            <pc:sldMk cId="4282353993" sldId="379"/>
            <ac:spMk id="2" creationId="{6E2D4BA1-16F6-280B-95C1-15F92208A4CF}"/>
          </ac:spMkLst>
        </pc:spChg>
        <pc:spChg chg="add del mod">
          <ac:chgData name="Ángel Berreco Kozlan" userId="S::angel.kozlan@udc.es::c546c959-cb1e-4bd4-91ac-29e9c892e1cc" providerId="AD" clId="Web-{535DF0F6-3A00-26A6-C87D-9A0BC734E871}" dt="2025-04-12T13:02:27.007" v="215"/>
          <ac:spMkLst>
            <pc:docMk/>
            <pc:sldMk cId="4282353993" sldId="379"/>
            <ac:spMk id="4" creationId="{313867D4-CCEA-428F-1F81-8733029AE29D}"/>
          </ac:spMkLst>
        </pc:spChg>
        <pc:spChg chg="del">
          <ac:chgData name="Ángel Berreco Kozlan" userId="S::angel.kozlan@udc.es::c546c959-cb1e-4bd4-91ac-29e9c892e1cc" providerId="AD" clId="Web-{535DF0F6-3A00-26A6-C87D-9A0BC734E871}" dt="2025-04-12T13:02:22.117" v="211"/>
          <ac:spMkLst>
            <pc:docMk/>
            <pc:sldMk cId="4282353993" sldId="379"/>
            <ac:spMk id="10" creationId="{81E64A0C-6303-6305-0396-3ABC79D6F742}"/>
          </ac:spMkLst>
        </pc:spChg>
        <pc:spChg chg="del">
          <ac:chgData name="Ángel Berreco Kozlan" userId="S::angel.kozlan@udc.es::c546c959-cb1e-4bd4-91ac-29e9c892e1cc" providerId="AD" clId="Web-{535DF0F6-3A00-26A6-C87D-9A0BC734E871}" dt="2025-04-12T13:02:24.210" v="213"/>
          <ac:spMkLst>
            <pc:docMk/>
            <pc:sldMk cId="4282353993" sldId="379"/>
            <ac:spMk id="11" creationId="{64058F49-CE04-4A5D-2129-1B8474DE2310}"/>
          </ac:spMkLst>
        </pc:spChg>
        <pc:spChg chg="mod">
          <ac:chgData name="Ángel Berreco Kozlan" userId="S::angel.kozlan@udc.es::c546c959-cb1e-4bd4-91ac-29e9c892e1cc" providerId="AD" clId="Web-{535DF0F6-3A00-26A6-C87D-9A0BC734E871}" dt="2025-04-12T13:04:38.041" v="243" actId="20577"/>
          <ac:spMkLst>
            <pc:docMk/>
            <pc:sldMk cId="4282353993" sldId="379"/>
            <ac:spMk id="15" creationId="{EF11EF2C-60D7-C038-3AB2-D1E41A4A7F6A}"/>
          </ac:spMkLst>
        </pc:spChg>
        <pc:spChg chg="mod">
          <ac:chgData name="Ángel Berreco Kozlan" userId="S::angel.kozlan@udc.es::c546c959-cb1e-4bd4-91ac-29e9c892e1cc" providerId="AD" clId="Web-{535DF0F6-3A00-26A6-C87D-9A0BC734E871}" dt="2025-04-12T13:02:21.445" v="210" actId="20577"/>
          <ac:spMkLst>
            <pc:docMk/>
            <pc:sldMk cId="4282353993" sldId="379"/>
            <ac:spMk id="16" creationId="{24F21E17-971F-2EFD-DDFD-FB57C80DE238}"/>
          </ac:spMkLst>
        </pc:spChg>
        <pc:spChg chg="del">
          <ac:chgData name="Ángel Berreco Kozlan" userId="S::angel.kozlan@udc.es::c546c959-cb1e-4bd4-91ac-29e9c892e1cc" providerId="AD" clId="Web-{535DF0F6-3A00-26A6-C87D-9A0BC734E871}" dt="2025-04-12T13:02:23.382" v="212"/>
          <ac:spMkLst>
            <pc:docMk/>
            <pc:sldMk cId="4282353993" sldId="379"/>
            <ac:spMk id="17" creationId="{7B78DC69-0948-B1A0-5864-3E33506E0927}"/>
          </ac:spMkLst>
        </pc:spChg>
      </pc:sldChg>
      <pc:sldChg chg="addSp delSp modSp add replId">
        <pc:chgData name="Ángel Berreco Kozlan" userId="S::angel.kozlan@udc.es::c546c959-cb1e-4bd4-91ac-29e9c892e1cc" providerId="AD" clId="Web-{535DF0F6-3A00-26A6-C87D-9A0BC734E871}" dt="2025-04-12T13:05:42.793" v="278" actId="1076"/>
        <pc:sldMkLst>
          <pc:docMk/>
          <pc:sldMk cId="4237968958" sldId="380"/>
        </pc:sldMkLst>
        <pc:spChg chg="del">
          <ac:chgData name="Ángel Berreco Kozlan" userId="S::angel.kozlan@udc.es::c546c959-cb1e-4bd4-91ac-29e9c892e1cc" providerId="AD" clId="Web-{535DF0F6-3A00-26A6-C87D-9A0BC734E871}" dt="2025-04-12T13:04:58.307" v="245"/>
          <ac:spMkLst>
            <pc:docMk/>
            <pc:sldMk cId="4237968958" sldId="380"/>
            <ac:spMk id="2" creationId="{EF9BF665-AE5C-BD6D-C97F-B33EA1FB6EBD}"/>
          </ac:spMkLst>
        </pc:spChg>
        <pc:spChg chg="add del mod">
          <ac:chgData name="Ángel Berreco Kozlan" userId="S::angel.kozlan@udc.es::c546c959-cb1e-4bd4-91ac-29e9c892e1cc" providerId="AD" clId="Web-{535DF0F6-3A00-26A6-C87D-9A0BC734E871}" dt="2025-04-12T13:05:15.667" v="248"/>
          <ac:spMkLst>
            <pc:docMk/>
            <pc:sldMk cId="4237968958" sldId="380"/>
            <ac:spMk id="4" creationId="{B02376DC-DD8A-AE85-F90E-D91F72AA60E4}"/>
          </ac:spMkLst>
        </pc:spChg>
        <pc:spChg chg="del mod">
          <ac:chgData name="Ángel Berreco Kozlan" userId="S::angel.kozlan@udc.es::c546c959-cb1e-4bd4-91ac-29e9c892e1cc" providerId="AD" clId="Web-{535DF0F6-3A00-26A6-C87D-9A0BC734E871}" dt="2025-04-12T13:05:18.261" v="250"/>
          <ac:spMkLst>
            <pc:docMk/>
            <pc:sldMk cId="4237968958" sldId="380"/>
            <ac:spMk id="15" creationId="{C2BFE06F-807D-A913-FEC3-B20A90C4B486}"/>
          </ac:spMkLst>
        </pc:spChg>
        <pc:spChg chg="add del mod">
          <ac:chgData name="Ángel Berreco Kozlan" userId="S::angel.kozlan@udc.es::c546c959-cb1e-4bd4-91ac-29e9c892e1cc" providerId="AD" clId="Web-{535DF0F6-3A00-26A6-C87D-9A0BC734E871}" dt="2025-04-12T13:05:42.793" v="278" actId="1076"/>
          <ac:spMkLst>
            <pc:docMk/>
            <pc:sldMk cId="4237968958" sldId="380"/>
            <ac:spMk id="16" creationId="{1FCB66D7-BD7B-A78F-9C5C-CE4721757806}"/>
          </ac:spMkLst>
        </pc:spChg>
        <pc:picChg chg="add mod">
          <ac:chgData name="Ángel Berreco Kozlan" userId="S::angel.kozlan@udc.es::c546c959-cb1e-4bd4-91ac-29e9c892e1cc" providerId="AD" clId="Web-{535DF0F6-3A00-26A6-C87D-9A0BC734E871}" dt="2025-04-12T13:05:29.355" v="255" actId="1076"/>
          <ac:picMkLst>
            <pc:docMk/>
            <pc:sldMk cId="4237968958" sldId="380"/>
            <ac:picMk id="7" creationId="{48EEEA12-BCD7-4427-DFF9-C0DC5E666113}"/>
          </ac:picMkLst>
        </pc:picChg>
      </pc:sldChg>
      <pc:sldChg chg="addSp delSp modSp add replId">
        <pc:chgData name="Ángel Berreco Kozlan" userId="S::angel.kozlan@udc.es::c546c959-cb1e-4bd4-91ac-29e9c892e1cc" providerId="AD" clId="Web-{535DF0F6-3A00-26A6-C87D-9A0BC734E871}" dt="2025-04-12T13:13:43.084" v="520" actId="14100"/>
        <pc:sldMkLst>
          <pc:docMk/>
          <pc:sldMk cId="1660760339" sldId="381"/>
        </pc:sldMkLst>
        <pc:spChg chg="del">
          <ac:chgData name="Ángel Berreco Kozlan" userId="S::angel.kozlan@udc.es::c546c959-cb1e-4bd4-91ac-29e9c892e1cc" providerId="AD" clId="Web-{535DF0F6-3A00-26A6-C87D-9A0BC734E871}" dt="2025-04-12T13:07:55.858" v="315"/>
          <ac:spMkLst>
            <pc:docMk/>
            <pc:sldMk cId="1660760339" sldId="381"/>
            <ac:spMk id="2" creationId="{0DBF03DD-1534-F3B7-1076-CB292AF06F4B}"/>
          </ac:spMkLst>
        </pc:spChg>
        <pc:spChg chg="del">
          <ac:chgData name="Ángel Berreco Kozlan" userId="S::angel.kozlan@udc.es::c546c959-cb1e-4bd4-91ac-29e9c892e1cc" providerId="AD" clId="Web-{535DF0F6-3A00-26A6-C87D-9A0BC734E871}" dt="2025-04-12T13:07:58.374" v="318"/>
          <ac:spMkLst>
            <pc:docMk/>
            <pc:sldMk cId="1660760339" sldId="381"/>
            <ac:spMk id="3" creationId="{20562F57-327A-EF82-9008-B50C2EB6653A}"/>
          </ac:spMkLst>
        </pc:spChg>
        <pc:spChg chg="del">
          <ac:chgData name="Ángel Berreco Kozlan" userId="S::angel.kozlan@udc.es::c546c959-cb1e-4bd4-91ac-29e9c892e1cc" providerId="AD" clId="Web-{535DF0F6-3A00-26A6-C87D-9A0BC734E871}" dt="2025-04-12T13:07:58.358" v="317"/>
          <ac:spMkLst>
            <pc:docMk/>
            <pc:sldMk cId="1660760339" sldId="381"/>
            <ac:spMk id="4" creationId="{89E2232F-87B5-8BF4-2F1D-3679DDC53E90}"/>
          </ac:spMkLst>
        </pc:spChg>
        <pc:spChg chg="del">
          <ac:chgData name="Ángel Berreco Kozlan" userId="S::angel.kozlan@udc.es::c546c959-cb1e-4bd4-91ac-29e9c892e1cc" providerId="AD" clId="Web-{535DF0F6-3A00-26A6-C87D-9A0BC734E871}" dt="2025-04-12T13:07:54.811" v="314"/>
          <ac:spMkLst>
            <pc:docMk/>
            <pc:sldMk cId="1660760339" sldId="381"/>
            <ac:spMk id="8" creationId="{73509CEC-966F-CECA-6258-C5370E7DD95D}"/>
          </ac:spMkLst>
        </pc:spChg>
        <pc:spChg chg="add mod">
          <ac:chgData name="Ángel Berreco Kozlan" userId="S::angel.kozlan@udc.es::c546c959-cb1e-4bd4-91ac-29e9c892e1cc" providerId="AD" clId="Web-{535DF0F6-3A00-26A6-C87D-9A0BC734E871}" dt="2025-04-12T13:10:05.220" v="390" actId="1076"/>
          <ac:spMkLst>
            <pc:docMk/>
            <pc:sldMk cId="1660760339" sldId="381"/>
            <ac:spMk id="9" creationId="{8BD30BA3-42D0-D637-9571-87658AE21772}"/>
          </ac:spMkLst>
        </pc:spChg>
        <pc:spChg chg="mod">
          <ac:chgData name="Ángel Berreco Kozlan" userId="S::angel.kozlan@udc.es::c546c959-cb1e-4bd4-91ac-29e9c892e1cc" providerId="AD" clId="Web-{535DF0F6-3A00-26A6-C87D-9A0BC734E871}" dt="2025-04-12T13:09:31.595" v="359" actId="14100"/>
          <ac:spMkLst>
            <pc:docMk/>
            <pc:sldMk cId="1660760339" sldId="381"/>
            <ac:spMk id="10" creationId="{A7CCFF46-3D99-66BC-87A7-EF421BBEF6A8}"/>
          </ac:spMkLst>
        </pc:spChg>
        <pc:spChg chg="del">
          <ac:chgData name="Ángel Berreco Kozlan" userId="S::angel.kozlan@udc.es::c546c959-cb1e-4bd4-91ac-29e9c892e1cc" providerId="AD" clId="Web-{535DF0F6-3A00-26A6-C87D-9A0BC734E871}" dt="2025-04-12T13:07:40.358" v="313"/>
          <ac:spMkLst>
            <pc:docMk/>
            <pc:sldMk cId="1660760339" sldId="381"/>
            <ac:spMk id="12" creationId="{AED5907D-E4A1-5561-FC35-16464F612D7E}"/>
          </ac:spMkLst>
        </pc:spChg>
        <pc:spChg chg="del">
          <ac:chgData name="Ángel Berreco Kozlan" userId="S::angel.kozlan@udc.es::c546c959-cb1e-4bd4-91ac-29e9c892e1cc" providerId="AD" clId="Web-{535DF0F6-3A00-26A6-C87D-9A0BC734E871}" dt="2025-04-12T13:07:57.358" v="316"/>
          <ac:spMkLst>
            <pc:docMk/>
            <pc:sldMk cId="1660760339" sldId="381"/>
            <ac:spMk id="13" creationId="{EC9B45E4-78DF-ACD0-C946-56103B9B96E9}"/>
          </ac:spMkLst>
        </pc:spChg>
        <pc:spChg chg="add del mod">
          <ac:chgData name="Ángel Berreco Kozlan" userId="S::angel.kozlan@udc.es::c546c959-cb1e-4bd4-91ac-29e9c892e1cc" providerId="AD" clId="Web-{535DF0F6-3A00-26A6-C87D-9A0BC734E871}" dt="2025-04-12T13:10:11.345" v="394"/>
          <ac:spMkLst>
            <pc:docMk/>
            <pc:sldMk cId="1660760339" sldId="381"/>
            <ac:spMk id="14" creationId="{DD4DE527-3326-194B-6689-B75DE31DC542}"/>
          </ac:spMkLst>
        </pc:spChg>
        <pc:spChg chg="add mod">
          <ac:chgData name="Ángel Berreco Kozlan" userId="S::angel.kozlan@udc.es::c546c959-cb1e-4bd4-91ac-29e9c892e1cc" providerId="AD" clId="Web-{535DF0F6-3A00-26A6-C87D-9A0BC734E871}" dt="2025-04-12T13:10:37.221" v="405" actId="20577"/>
          <ac:spMkLst>
            <pc:docMk/>
            <pc:sldMk cId="1660760339" sldId="381"/>
            <ac:spMk id="15" creationId="{92D58CF0-C749-A5CE-8871-DA89CBB003C0}"/>
          </ac:spMkLst>
        </pc:spChg>
        <pc:spChg chg="mod">
          <ac:chgData name="Ángel Berreco Kozlan" userId="S::angel.kozlan@udc.es::c546c959-cb1e-4bd4-91ac-29e9c892e1cc" providerId="AD" clId="Web-{535DF0F6-3A00-26A6-C87D-9A0BC734E871}" dt="2025-04-12T13:08:08.999" v="322" actId="1076"/>
          <ac:spMkLst>
            <pc:docMk/>
            <pc:sldMk cId="1660760339" sldId="381"/>
            <ac:spMk id="16" creationId="{A3A8E8CA-610D-5788-007A-34C6986A95A1}"/>
          </ac:spMkLst>
        </pc:spChg>
        <pc:spChg chg="mod">
          <ac:chgData name="Ángel Berreco Kozlan" userId="S::angel.kozlan@udc.es::c546c959-cb1e-4bd4-91ac-29e9c892e1cc" providerId="AD" clId="Web-{535DF0F6-3A00-26A6-C87D-9A0BC734E871}" dt="2025-04-12T13:09:14.641" v="353" actId="20577"/>
          <ac:spMkLst>
            <pc:docMk/>
            <pc:sldMk cId="1660760339" sldId="381"/>
            <ac:spMk id="17" creationId="{8E8A5A13-505B-D310-9C64-5AB354817D34}"/>
          </ac:spMkLst>
        </pc:spChg>
        <pc:spChg chg="add mod">
          <ac:chgData name="Ángel Berreco Kozlan" userId="S::angel.kozlan@udc.es::c546c959-cb1e-4bd4-91ac-29e9c892e1cc" providerId="AD" clId="Web-{535DF0F6-3A00-26A6-C87D-9A0BC734E871}" dt="2025-04-12T13:11:38.394" v="445" actId="1076"/>
          <ac:spMkLst>
            <pc:docMk/>
            <pc:sldMk cId="1660760339" sldId="381"/>
            <ac:spMk id="18" creationId="{D977FE30-A536-B95B-889D-178E938989E4}"/>
          </ac:spMkLst>
        </pc:spChg>
        <pc:spChg chg="add mod">
          <ac:chgData name="Ángel Berreco Kozlan" userId="S::angel.kozlan@udc.es::c546c959-cb1e-4bd4-91ac-29e9c892e1cc" providerId="AD" clId="Web-{535DF0F6-3A00-26A6-C87D-9A0BC734E871}" dt="2025-04-12T13:12:12.285" v="452" actId="20577"/>
          <ac:spMkLst>
            <pc:docMk/>
            <pc:sldMk cId="1660760339" sldId="381"/>
            <ac:spMk id="19" creationId="{DF7118CB-9312-64A8-C634-287234D234BD}"/>
          </ac:spMkLst>
        </pc:spChg>
        <pc:spChg chg="add mod">
          <ac:chgData name="Ángel Berreco Kozlan" userId="S::angel.kozlan@udc.es::c546c959-cb1e-4bd4-91ac-29e9c892e1cc" providerId="AD" clId="Web-{535DF0F6-3A00-26A6-C87D-9A0BC734E871}" dt="2025-04-12T13:13:43.084" v="520" actId="14100"/>
          <ac:spMkLst>
            <pc:docMk/>
            <pc:sldMk cId="1660760339" sldId="381"/>
            <ac:spMk id="20" creationId="{2BBEF7BF-E5DA-7F95-DA6C-9BD070942A0C}"/>
          </ac:spMkLst>
        </pc:spChg>
      </pc:sldChg>
      <pc:sldChg chg="add del replId">
        <pc:chgData name="Ángel Berreco Kozlan" userId="S::angel.kozlan@udc.es::c546c959-cb1e-4bd4-91ac-29e9c892e1cc" providerId="AD" clId="Web-{535DF0F6-3A00-26A6-C87D-9A0BC734E871}" dt="2025-04-12T13:10:23.877" v="398"/>
        <pc:sldMkLst>
          <pc:docMk/>
          <pc:sldMk cId="568972535" sldId="382"/>
        </pc:sldMkLst>
      </pc:sldChg>
      <pc:sldChg chg="addSp delSp modSp add replId">
        <pc:chgData name="Ángel Berreco Kozlan" userId="S::angel.kozlan@udc.es::c546c959-cb1e-4bd4-91ac-29e9c892e1cc" providerId="AD" clId="Web-{535DF0F6-3A00-26A6-C87D-9A0BC734E871}" dt="2025-04-12T13:20:35.051" v="585" actId="14100"/>
        <pc:sldMkLst>
          <pc:docMk/>
          <pc:sldMk cId="2743066860" sldId="382"/>
        </pc:sldMkLst>
        <pc:spChg chg="mod">
          <ac:chgData name="Ángel Berreco Kozlan" userId="S::angel.kozlan@udc.es::c546c959-cb1e-4bd4-91ac-29e9c892e1cc" providerId="AD" clId="Web-{535DF0F6-3A00-26A6-C87D-9A0BC734E871}" dt="2025-04-12T13:17:08.795" v="527" actId="20577"/>
          <ac:spMkLst>
            <pc:docMk/>
            <pc:sldMk cId="2743066860" sldId="382"/>
            <ac:spMk id="2" creationId="{F4965E94-7282-FC38-3B11-AD7602596391}"/>
          </ac:spMkLst>
        </pc:spChg>
        <pc:spChg chg="add del mod">
          <ac:chgData name="Ángel Berreco Kozlan" userId="S::angel.kozlan@udc.es::c546c959-cb1e-4bd4-91ac-29e9c892e1cc" providerId="AD" clId="Web-{535DF0F6-3A00-26A6-C87D-9A0BC734E871}" dt="2025-04-12T13:18:14.968" v="549"/>
          <ac:spMkLst>
            <pc:docMk/>
            <pc:sldMk cId="2743066860" sldId="382"/>
            <ac:spMk id="4" creationId="{A41F5E21-F1A6-EFC5-1BB9-27B1CE20903E}"/>
          </ac:spMkLst>
        </pc:spChg>
        <pc:spChg chg="add mod">
          <ac:chgData name="Ángel Berreco Kozlan" userId="S::angel.kozlan@udc.es::c546c959-cb1e-4bd4-91ac-29e9c892e1cc" providerId="AD" clId="Web-{535DF0F6-3A00-26A6-C87D-9A0BC734E871}" dt="2025-04-12T13:20:35.051" v="585" actId="14100"/>
          <ac:spMkLst>
            <pc:docMk/>
            <pc:sldMk cId="2743066860" sldId="382"/>
            <ac:spMk id="7" creationId="{CE5DDEE0-D86B-D202-6EBD-4CBA5BC01813}"/>
          </ac:spMkLst>
        </pc:spChg>
        <pc:spChg chg="mod">
          <ac:chgData name="Ángel Berreco Kozlan" userId="S::angel.kozlan@udc.es::c546c959-cb1e-4bd4-91ac-29e9c892e1cc" providerId="AD" clId="Web-{535DF0F6-3A00-26A6-C87D-9A0BC734E871}" dt="2025-04-12T13:20:30.394" v="583" actId="14100"/>
          <ac:spMkLst>
            <pc:docMk/>
            <pc:sldMk cId="2743066860" sldId="382"/>
            <ac:spMk id="10" creationId="{981A199A-9FE4-A0BF-F15D-6C41980C3C05}"/>
          </ac:spMkLst>
        </pc:spChg>
        <pc:spChg chg="del mod">
          <ac:chgData name="Ángel Berreco Kozlan" userId="S::angel.kozlan@udc.es::c546c959-cb1e-4bd4-91ac-29e9c892e1cc" providerId="AD" clId="Web-{535DF0F6-3A00-26A6-C87D-9A0BC734E871}" dt="2025-04-12T13:18:39.656" v="559"/>
          <ac:spMkLst>
            <pc:docMk/>
            <pc:sldMk cId="2743066860" sldId="382"/>
            <ac:spMk id="11" creationId="{B7B8D0D1-3358-A7D2-D31F-A68B2D06A81B}"/>
          </ac:spMkLst>
        </pc:spChg>
        <pc:spChg chg="mod">
          <ac:chgData name="Ángel Berreco Kozlan" userId="S::angel.kozlan@udc.es::c546c959-cb1e-4bd4-91ac-29e9c892e1cc" providerId="AD" clId="Web-{535DF0F6-3A00-26A6-C87D-9A0BC734E871}" dt="2025-04-12T13:18:17.749" v="551" actId="20577"/>
          <ac:spMkLst>
            <pc:docMk/>
            <pc:sldMk cId="2743066860" sldId="382"/>
            <ac:spMk id="15" creationId="{2A183B1A-82F0-5692-DC85-EC8DB36F6A9F}"/>
          </ac:spMkLst>
        </pc:spChg>
        <pc:spChg chg="mod">
          <ac:chgData name="Ángel Berreco Kozlan" userId="S::angel.kozlan@udc.es::c546c959-cb1e-4bd4-91ac-29e9c892e1cc" providerId="AD" clId="Web-{535DF0F6-3A00-26A6-C87D-9A0BC734E871}" dt="2025-04-12T13:18:05.312" v="545" actId="1076"/>
          <ac:spMkLst>
            <pc:docMk/>
            <pc:sldMk cId="2743066860" sldId="382"/>
            <ac:spMk id="16" creationId="{2B87600D-F799-3F94-32CF-6084858355F5}"/>
          </ac:spMkLst>
        </pc:spChg>
        <pc:spChg chg="del">
          <ac:chgData name="Ángel Berreco Kozlan" userId="S::angel.kozlan@udc.es::c546c959-cb1e-4bd4-91ac-29e9c892e1cc" providerId="AD" clId="Web-{535DF0F6-3A00-26A6-C87D-9A0BC734E871}" dt="2025-04-12T13:18:12.015" v="547"/>
          <ac:spMkLst>
            <pc:docMk/>
            <pc:sldMk cId="2743066860" sldId="382"/>
            <ac:spMk id="17" creationId="{AE81BA13-06C1-E041-5FC4-A1B899F1E224}"/>
          </ac:spMkLst>
        </pc:spChg>
      </pc:sldChg>
      <pc:sldChg chg="addSp delSp modSp add replId">
        <pc:chgData name="Ángel Berreco Kozlan" userId="S::angel.kozlan@udc.es::c546c959-cb1e-4bd4-91ac-29e9c892e1cc" providerId="AD" clId="Web-{535DF0F6-3A00-26A6-C87D-9A0BC734E871}" dt="2025-04-12T13:23:24.039" v="668" actId="1076"/>
        <pc:sldMkLst>
          <pc:docMk/>
          <pc:sldMk cId="1780310750" sldId="383"/>
        </pc:sldMkLst>
        <pc:spChg chg="del">
          <ac:chgData name="Ángel Berreco Kozlan" userId="S::angel.kozlan@udc.es::c546c959-cb1e-4bd4-91ac-29e9c892e1cc" providerId="AD" clId="Web-{535DF0F6-3A00-26A6-C87D-9A0BC734E871}" dt="2025-04-12T13:20:40.879" v="586"/>
          <ac:spMkLst>
            <pc:docMk/>
            <pc:sldMk cId="1780310750" sldId="383"/>
            <ac:spMk id="2" creationId="{DB8152DB-0957-1EF0-1147-14A1A531C063}"/>
          </ac:spMkLst>
        </pc:spChg>
        <pc:spChg chg="add del mod">
          <ac:chgData name="Ángel Berreco Kozlan" userId="S::angel.kozlan@udc.es::c546c959-cb1e-4bd4-91ac-29e9c892e1cc" providerId="AD" clId="Web-{535DF0F6-3A00-26A6-C87D-9A0BC734E871}" dt="2025-04-12T13:20:42.707" v="587"/>
          <ac:spMkLst>
            <pc:docMk/>
            <pc:sldMk cId="1780310750" sldId="383"/>
            <ac:spMk id="4" creationId="{00E70D07-4EEA-1DED-C28C-280495D63FE6}"/>
          </ac:spMkLst>
        </pc:spChg>
        <pc:spChg chg="del mod">
          <ac:chgData name="Ángel Berreco Kozlan" userId="S::angel.kozlan@udc.es::c546c959-cb1e-4bd4-91ac-29e9c892e1cc" providerId="AD" clId="Web-{535DF0F6-3A00-26A6-C87D-9A0BC734E871}" dt="2025-04-12T13:21:26.302" v="615"/>
          <ac:spMkLst>
            <pc:docMk/>
            <pc:sldMk cId="1780310750" sldId="383"/>
            <ac:spMk id="7" creationId="{B844F7E9-8A75-3D43-6343-048679BD8F3E}"/>
          </ac:spMkLst>
        </pc:spChg>
        <pc:spChg chg="del">
          <ac:chgData name="Ángel Berreco Kozlan" userId="S::angel.kozlan@udc.es::c546c959-cb1e-4bd4-91ac-29e9c892e1cc" providerId="AD" clId="Web-{535DF0F6-3A00-26A6-C87D-9A0BC734E871}" dt="2025-04-12T13:21:17.177" v="613"/>
          <ac:spMkLst>
            <pc:docMk/>
            <pc:sldMk cId="1780310750" sldId="383"/>
            <ac:spMk id="10" creationId="{176EC1F3-DFD8-90C4-FA49-129D4D2DD455}"/>
          </ac:spMkLst>
        </pc:spChg>
        <pc:spChg chg="mod">
          <ac:chgData name="Ángel Berreco Kozlan" userId="S::angel.kozlan@udc.es::c546c959-cb1e-4bd4-91ac-29e9c892e1cc" providerId="AD" clId="Web-{535DF0F6-3A00-26A6-C87D-9A0BC734E871}" dt="2025-04-12T13:23:21.695" v="667" actId="1076"/>
          <ac:spMkLst>
            <pc:docMk/>
            <pc:sldMk cId="1780310750" sldId="383"/>
            <ac:spMk id="15" creationId="{EDA66E20-0F52-62F2-8C7C-F9BD20C67077}"/>
          </ac:spMkLst>
        </pc:spChg>
        <pc:spChg chg="mod">
          <ac:chgData name="Ángel Berreco Kozlan" userId="S::angel.kozlan@udc.es::c546c959-cb1e-4bd4-91ac-29e9c892e1cc" providerId="AD" clId="Web-{535DF0F6-3A00-26A6-C87D-9A0BC734E871}" dt="2025-04-12T13:23:24.039" v="668" actId="1076"/>
          <ac:spMkLst>
            <pc:docMk/>
            <pc:sldMk cId="1780310750" sldId="383"/>
            <ac:spMk id="16" creationId="{CDE10975-BCE4-57E3-CE63-5BC955B72CA1}"/>
          </ac:spMkLst>
        </pc:spChg>
      </pc:sldChg>
      <pc:sldChg chg="addSp delSp modSp add replId">
        <pc:chgData name="Ángel Berreco Kozlan" userId="S::angel.kozlan@udc.es::c546c959-cb1e-4bd4-91ac-29e9c892e1cc" providerId="AD" clId="Web-{535DF0F6-3A00-26A6-C87D-9A0BC734E871}" dt="2025-04-12T13:34:14.948" v="853" actId="1076"/>
        <pc:sldMkLst>
          <pc:docMk/>
          <pc:sldMk cId="1761224751" sldId="384"/>
        </pc:sldMkLst>
        <pc:spChg chg="add mod">
          <ac:chgData name="Ángel Berreco Kozlan" userId="S::angel.kozlan@udc.es::c546c959-cb1e-4bd4-91ac-29e9c892e1cc" providerId="AD" clId="Web-{535DF0F6-3A00-26A6-C87D-9A0BC734E871}" dt="2025-04-12T13:33:57.167" v="846" actId="1076"/>
          <ac:spMkLst>
            <pc:docMk/>
            <pc:sldMk cId="1761224751" sldId="384"/>
            <ac:spMk id="3" creationId="{B724C848-1B1C-16C6-050C-DEB5356724E0}"/>
          </ac:spMkLst>
        </pc:spChg>
        <pc:spChg chg="add del mod">
          <ac:chgData name="Ángel Berreco Kozlan" userId="S::angel.kozlan@udc.es::c546c959-cb1e-4bd4-91ac-29e9c892e1cc" providerId="AD" clId="Web-{535DF0F6-3A00-26A6-C87D-9A0BC734E871}" dt="2025-04-12T13:31:21.398" v="798" actId="1076"/>
          <ac:spMkLst>
            <pc:docMk/>
            <pc:sldMk cId="1761224751" sldId="384"/>
            <ac:spMk id="7" creationId="{D968214F-A60C-FF22-20CD-D86FE7C500A8}"/>
          </ac:spMkLst>
        </pc:spChg>
        <pc:spChg chg="add mod">
          <ac:chgData name="Ángel Berreco Kozlan" userId="S::angel.kozlan@udc.es::c546c959-cb1e-4bd4-91ac-29e9c892e1cc" providerId="AD" clId="Web-{535DF0F6-3A00-26A6-C87D-9A0BC734E871}" dt="2025-04-12T13:33:53.729" v="841" actId="1076"/>
          <ac:spMkLst>
            <pc:docMk/>
            <pc:sldMk cId="1761224751" sldId="384"/>
            <ac:spMk id="8" creationId="{03569C33-A9BC-48C9-D0D6-7C2658D33F47}"/>
          </ac:spMkLst>
        </pc:spChg>
        <pc:spChg chg="add mod">
          <ac:chgData name="Ángel Berreco Kozlan" userId="S::angel.kozlan@udc.es::c546c959-cb1e-4bd4-91ac-29e9c892e1cc" providerId="AD" clId="Web-{535DF0F6-3A00-26A6-C87D-9A0BC734E871}" dt="2025-04-12T13:34:14.948" v="853" actId="1076"/>
          <ac:spMkLst>
            <pc:docMk/>
            <pc:sldMk cId="1761224751" sldId="384"/>
            <ac:spMk id="9" creationId="{358A86CA-20EF-CB7B-088E-2A1EC727E6E6}"/>
          </ac:spMkLst>
        </pc:spChg>
        <pc:spChg chg="add del mod">
          <ac:chgData name="Ángel Berreco Kozlan" userId="S::angel.kozlan@udc.es::c546c959-cb1e-4bd4-91ac-29e9c892e1cc" providerId="AD" clId="Web-{535DF0F6-3A00-26A6-C87D-9A0BC734E871}" dt="2025-04-12T13:34:12.995" v="852"/>
          <ac:spMkLst>
            <pc:docMk/>
            <pc:sldMk cId="1761224751" sldId="384"/>
            <ac:spMk id="10" creationId="{E14A2C38-AA08-6095-E9E8-A63388364FD4}"/>
          </ac:spMkLst>
        </pc:spChg>
        <pc:spChg chg="add del mod">
          <ac:chgData name="Ángel Berreco Kozlan" userId="S::angel.kozlan@udc.es::c546c959-cb1e-4bd4-91ac-29e9c892e1cc" providerId="AD" clId="Web-{535DF0F6-3A00-26A6-C87D-9A0BC734E871}" dt="2025-04-12T13:34:08.183" v="850"/>
          <ac:spMkLst>
            <pc:docMk/>
            <pc:sldMk cId="1761224751" sldId="384"/>
            <ac:spMk id="11" creationId="{5BD1A505-B40F-10B8-D171-6DF2F44760B3}"/>
          </ac:spMkLst>
        </pc:spChg>
        <pc:spChg chg="del mod">
          <ac:chgData name="Ángel Berreco Kozlan" userId="S::angel.kozlan@udc.es::c546c959-cb1e-4bd4-91ac-29e9c892e1cc" providerId="AD" clId="Web-{535DF0F6-3A00-26A6-C87D-9A0BC734E871}" dt="2025-04-12T13:24:32.212" v="703"/>
          <ac:spMkLst>
            <pc:docMk/>
            <pc:sldMk cId="1761224751" sldId="384"/>
            <ac:spMk id="15" creationId="{1A49C6CF-CB5D-1123-3ED6-8C6BBC1EE04B}"/>
          </ac:spMkLst>
        </pc:spChg>
        <pc:spChg chg="mod">
          <ac:chgData name="Ángel Berreco Kozlan" userId="S::angel.kozlan@udc.es::c546c959-cb1e-4bd4-91ac-29e9c892e1cc" providerId="AD" clId="Web-{535DF0F6-3A00-26A6-C87D-9A0BC734E871}" dt="2025-04-12T13:31:19.445" v="797" actId="1076"/>
          <ac:spMkLst>
            <pc:docMk/>
            <pc:sldMk cId="1761224751" sldId="384"/>
            <ac:spMk id="16" creationId="{18BB5F1F-5FD8-D50C-8013-8EB6C08F93F2}"/>
          </ac:spMkLst>
        </pc:spChg>
      </pc:sldChg>
      <pc:sldChg chg="addSp delSp modSp add replId">
        <pc:chgData name="Ángel Berreco Kozlan" userId="S::angel.kozlan@udc.es::c546c959-cb1e-4bd4-91ac-29e9c892e1cc" providerId="AD" clId="Web-{535DF0F6-3A00-26A6-C87D-9A0BC734E871}" dt="2025-04-12T13:31:14.866" v="796"/>
        <pc:sldMkLst>
          <pc:docMk/>
          <pc:sldMk cId="2429849500" sldId="385"/>
        </pc:sldMkLst>
        <pc:spChg chg="add del mod">
          <ac:chgData name="Ángel Berreco Kozlan" userId="S::angel.kozlan@udc.es::c546c959-cb1e-4bd4-91ac-29e9c892e1cc" providerId="AD" clId="Web-{535DF0F6-3A00-26A6-C87D-9A0BC734E871}" dt="2025-04-12T13:31:14.866" v="796"/>
          <ac:spMkLst>
            <pc:docMk/>
            <pc:sldMk cId="2429849500" sldId="385"/>
            <ac:spMk id="3" creationId="{52370E67-667A-3A1E-4BC1-70446E4BF560}"/>
          </ac:spMkLst>
        </pc:spChg>
        <pc:spChg chg="mod">
          <ac:chgData name="Ángel Berreco Kozlan" userId="S::angel.kozlan@udc.es::c546c959-cb1e-4bd4-91ac-29e9c892e1cc" providerId="AD" clId="Web-{535DF0F6-3A00-26A6-C87D-9A0BC734E871}" dt="2025-04-12T13:30:52.647" v="788" actId="20577"/>
          <ac:spMkLst>
            <pc:docMk/>
            <pc:sldMk cId="2429849500" sldId="385"/>
            <ac:spMk id="7" creationId="{B7472350-B10C-5BFF-AB59-1CE6DB054E22}"/>
          </ac:spMkLst>
        </pc:spChg>
        <pc:spChg chg="del">
          <ac:chgData name="Ángel Berreco Kozlan" userId="S::angel.kozlan@udc.es::c546c959-cb1e-4bd4-91ac-29e9c892e1cc" providerId="AD" clId="Web-{535DF0F6-3A00-26A6-C87D-9A0BC734E871}" dt="2025-04-12T13:30:42.428" v="783"/>
          <ac:spMkLst>
            <pc:docMk/>
            <pc:sldMk cId="2429849500" sldId="385"/>
            <ac:spMk id="8" creationId="{F7CBE568-1FD2-CC79-CFB9-920E6163176A}"/>
          </ac:spMkLst>
        </pc:spChg>
        <pc:spChg chg="del">
          <ac:chgData name="Ángel Berreco Kozlan" userId="S::angel.kozlan@udc.es::c546c959-cb1e-4bd4-91ac-29e9c892e1cc" providerId="AD" clId="Web-{535DF0F6-3A00-26A6-C87D-9A0BC734E871}" dt="2025-04-12T13:30:41.194" v="782"/>
          <ac:spMkLst>
            <pc:docMk/>
            <pc:sldMk cId="2429849500" sldId="385"/>
            <ac:spMk id="9" creationId="{2CD6DE53-6AC9-60AD-D810-9C317DD1883D}"/>
          </ac:spMkLst>
        </pc:spChg>
      </pc:sldChg>
    </pc:docChg>
  </pc:docChgLst>
  <pc:docChgLst>
    <pc:chgData name="Ángel Berreco Kozlan" userId="S::angel.kozlan@udc.es::c546c959-cb1e-4bd4-91ac-29e9c892e1cc" providerId="AD" clId="Web-{08CF6197-1669-D60B-CFC7-19BD1A77CC5B}"/>
    <pc:docChg chg="modSld">
      <pc:chgData name="Ángel Berreco Kozlan" userId="S::angel.kozlan@udc.es::c546c959-cb1e-4bd4-91ac-29e9c892e1cc" providerId="AD" clId="Web-{08CF6197-1669-D60B-CFC7-19BD1A77CC5B}" dt="2025-04-11T11:57:45.583" v="11" actId="20577"/>
      <pc:docMkLst>
        <pc:docMk/>
      </pc:docMkLst>
      <pc:sldChg chg="modSp">
        <pc:chgData name="Ángel Berreco Kozlan" userId="S::angel.kozlan@udc.es::c546c959-cb1e-4bd4-91ac-29e9c892e1cc" providerId="AD" clId="Web-{08CF6197-1669-D60B-CFC7-19BD1A77CC5B}" dt="2025-04-11T11:57:45.583" v="11" actId="20577"/>
        <pc:sldMkLst>
          <pc:docMk/>
          <pc:sldMk cId="1385297719" sldId="331"/>
        </pc:sldMkLst>
        <pc:spChg chg="mod">
          <ac:chgData name="Ángel Berreco Kozlan" userId="S::angel.kozlan@udc.es::c546c959-cb1e-4bd4-91ac-29e9c892e1cc" providerId="AD" clId="Web-{08CF6197-1669-D60B-CFC7-19BD1A77CC5B}" dt="2025-04-11T11:57:45.583" v="11" actId="20577"/>
          <ac:spMkLst>
            <pc:docMk/>
            <pc:sldMk cId="1385297719" sldId="331"/>
            <ac:spMk id="15" creationId="{5591D211-ED35-0405-805C-3F1666457713}"/>
          </ac:spMkLst>
        </pc:spChg>
      </pc:sldChg>
    </pc:docChg>
  </pc:docChgLst>
  <pc:docChgLst>
    <pc:chgData name="Ángel Berreco Kozlan" userId="S::angel.kozlan@udc.es::c546c959-cb1e-4bd4-91ac-29e9c892e1cc" providerId="AD" clId="Web-{10D6D17F-1E24-92A4-A456-25FB6A9BF7AC}"/>
    <pc:docChg chg="addSld modSld">
      <pc:chgData name="Ángel Berreco Kozlan" userId="S::angel.kozlan@udc.es::c546c959-cb1e-4bd4-91ac-29e9c892e1cc" providerId="AD" clId="Web-{10D6D17F-1E24-92A4-A456-25FB6A9BF7AC}" dt="2025-04-09T14:45:03.427" v="276"/>
      <pc:docMkLst>
        <pc:docMk/>
      </pc:docMkLst>
      <pc:sldChg chg="addSp delSp modSp">
        <pc:chgData name="Ángel Berreco Kozlan" userId="S::angel.kozlan@udc.es::c546c959-cb1e-4bd4-91ac-29e9c892e1cc" providerId="AD" clId="Web-{10D6D17F-1E24-92A4-A456-25FB6A9BF7AC}" dt="2025-04-09T14:43:25.205" v="275" actId="1076"/>
        <pc:sldMkLst>
          <pc:docMk/>
          <pc:sldMk cId="1264682831" sldId="330"/>
        </pc:sldMkLst>
        <pc:spChg chg="del">
          <ac:chgData name="Ángel Berreco Kozlan" userId="S::angel.kozlan@udc.es::c546c959-cb1e-4bd4-91ac-29e9c892e1cc" providerId="AD" clId="Web-{10D6D17F-1E24-92A4-A456-25FB6A9BF7AC}" dt="2025-04-09T14:33:27.387" v="0"/>
          <ac:spMkLst>
            <pc:docMk/>
            <pc:sldMk cId="1264682831" sldId="330"/>
            <ac:spMk id="4" creationId="{6B998689-2A8B-49A5-2E77-F4A564589191}"/>
          </ac:spMkLst>
        </pc:spChg>
        <pc:spChg chg="add del mod">
          <ac:chgData name="Ángel Berreco Kozlan" userId="S::angel.kozlan@udc.es::c546c959-cb1e-4bd4-91ac-29e9c892e1cc" providerId="AD" clId="Web-{10D6D17F-1E24-92A4-A456-25FB6A9BF7AC}" dt="2025-04-09T14:37:44.349" v="98"/>
          <ac:spMkLst>
            <pc:docMk/>
            <pc:sldMk cId="1264682831" sldId="330"/>
            <ac:spMk id="7" creationId="{631FC889-8EE9-F8C8-B13D-8912C1DE7C3E}"/>
          </ac:spMkLst>
        </pc:spChg>
        <pc:spChg chg="add del mod">
          <ac:chgData name="Ángel Berreco Kozlan" userId="S::angel.kozlan@udc.es::c546c959-cb1e-4bd4-91ac-29e9c892e1cc" providerId="AD" clId="Web-{10D6D17F-1E24-92A4-A456-25FB6A9BF7AC}" dt="2025-04-09T14:37:13.192" v="72"/>
          <ac:spMkLst>
            <pc:docMk/>
            <pc:sldMk cId="1264682831" sldId="330"/>
            <ac:spMk id="8" creationId="{EAD4F469-C21B-E407-F7A7-8A528237BF23}"/>
          </ac:spMkLst>
        </pc:spChg>
        <pc:spChg chg="add del mod">
          <ac:chgData name="Ángel Berreco Kozlan" userId="S::angel.kozlan@udc.es::c546c959-cb1e-4bd4-91ac-29e9c892e1cc" providerId="AD" clId="Web-{10D6D17F-1E24-92A4-A456-25FB6A9BF7AC}" dt="2025-04-09T14:37:13.926" v="73"/>
          <ac:spMkLst>
            <pc:docMk/>
            <pc:sldMk cId="1264682831" sldId="330"/>
            <ac:spMk id="10" creationId="{C73F4600-59AF-8DA3-EA87-3756D45221B1}"/>
          </ac:spMkLst>
        </pc:spChg>
        <pc:spChg chg="add del">
          <ac:chgData name="Ángel Berreco Kozlan" userId="S::angel.kozlan@udc.es::c546c959-cb1e-4bd4-91ac-29e9c892e1cc" providerId="AD" clId="Web-{10D6D17F-1E24-92A4-A456-25FB6A9BF7AC}" dt="2025-04-09T14:37:17.020" v="75"/>
          <ac:spMkLst>
            <pc:docMk/>
            <pc:sldMk cId="1264682831" sldId="330"/>
            <ac:spMk id="11" creationId="{A7115956-A1E5-9A40-0D2A-05F0A7BD6617}"/>
          </ac:spMkLst>
        </pc:spChg>
        <pc:spChg chg="add del mod">
          <ac:chgData name="Ángel Berreco Kozlan" userId="S::angel.kozlan@udc.es::c546c959-cb1e-4bd4-91ac-29e9c892e1cc" providerId="AD" clId="Web-{10D6D17F-1E24-92A4-A456-25FB6A9BF7AC}" dt="2025-04-09T14:37:11.223" v="71"/>
          <ac:spMkLst>
            <pc:docMk/>
            <pc:sldMk cId="1264682831" sldId="330"/>
            <ac:spMk id="13" creationId="{736B7145-D131-800F-EA99-0F6FD6970C3D}"/>
          </ac:spMkLst>
        </pc:spChg>
        <pc:spChg chg="add mod">
          <ac:chgData name="Ángel Berreco Kozlan" userId="S::angel.kozlan@udc.es::c546c959-cb1e-4bd4-91ac-29e9c892e1cc" providerId="AD" clId="Web-{10D6D17F-1E24-92A4-A456-25FB6A9BF7AC}" dt="2025-04-09T14:43:25.205" v="275" actId="1076"/>
          <ac:spMkLst>
            <pc:docMk/>
            <pc:sldMk cId="1264682831" sldId="330"/>
            <ac:spMk id="15" creationId="{2E664AA1-204D-7A7B-0FC1-AB8776089701}"/>
          </ac:spMkLst>
        </pc:spChg>
        <pc:spChg chg="mod">
          <ac:chgData name="Ángel Berreco Kozlan" userId="S::angel.kozlan@udc.es::c546c959-cb1e-4bd4-91ac-29e9c892e1cc" providerId="AD" clId="Web-{10D6D17F-1E24-92A4-A456-25FB6A9BF7AC}" dt="2025-04-09T14:43:00.563" v="272" actId="1076"/>
          <ac:spMkLst>
            <pc:docMk/>
            <pc:sldMk cId="1264682831" sldId="330"/>
            <ac:spMk id="17" creationId="{48FB9B6F-43C0-6908-D833-F45A5325B050}"/>
          </ac:spMkLst>
        </pc:spChg>
        <pc:spChg chg="del">
          <ac:chgData name="Ángel Berreco Kozlan" userId="S::angel.kozlan@udc.es::c546c959-cb1e-4bd4-91ac-29e9c892e1cc" providerId="AD" clId="Web-{10D6D17F-1E24-92A4-A456-25FB6A9BF7AC}" dt="2025-04-09T14:33:32.043" v="1"/>
          <ac:spMkLst>
            <pc:docMk/>
            <pc:sldMk cId="1264682831" sldId="330"/>
            <ac:spMk id="25" creationId="{D63BE790-2390-0B3B-9750-A9172DCDF98B}"/>
          </ac:spMkLst>
        </pc:spChg>
        <pc:spChg chg="del">
          <ac:chgData name="Ángel Berreco Kozlan" userId="S::angel.kozlan@udc.es::c546c959-cb1e-4bd4-91ac-29e9c892e1cc" providerId="AD" clId="Web-{10D6D17F-1E24-92A4-A456-25FB6A9BF7AC}" dt="2025-04-09T14:33:32.231" v="2"/>
          <ac:spMkLst>
            <pc:docMk/>
            <pc:sldMk cId="1264682831" sldId="330"/>
            <ac:spMk id="26" creationId="{CE1A688D-F017-DAB4-A6C4-D277205EF922}"/>
          </ac:spMkLst>
        </pc:spChg>
        <pc:spChg chg="del">
          <ac:chgData name="Ángel Berreco Kozlan" userId="S::angel.kozlan@udc.es::c546c959-cb1e-4bd4-91ac-29e9c892e1cc" providerId="AD" clId="Web-{10D6D17F-1E24-92A4-A456-25FB6A9BF7AC}" dt="2025-04-09T14:33:32.325" v="3"/>
          <ac:spMkLst>
            <pc:docMk/>
            <pc:sldMk cId="1264682831" sldId="330"/>
            <ac:spMk id="27" creationId="{6D62243D-0388-C733-8724-C1BA793E55C4}"/>
          </ac:spMkLst>
        </pc:spChg>
      </pc:sldChg>
      <pc:sldChg chg="add replId">
        <pc:chgData name="Ángel Berreco Kozlan" userId="S::angel.kozlan@udc.es::c546c959-cb1e-4bd4-91ac-29e9c892e1cc" providerId="AD" clId="Web-{10D6D17F-1E24-92A4-A456-25FB6A9BF7AC}" dt="2025-04-09T14:45:03.427" v="276"/>
        <pc:sldMkLst>
          <pc:docMk/>
          <pc:sldMk cId="1385297719" sldId="331"/>
        </pc:sldMkLst>
      </pc:sldChg>
    </pc:docChg>
  </pc:docChgLst>
  <pc:docChgLst>
    <pc:chgData name="Ángel Berreco Kozlan" userId="S::angel.kozlan@udc.es::c546c959-cb1e-4bd4-91ac-29e9c892e1cc" providerId="AD" clId="Web-{B9302BF2-5F96-C6E6-C9FC-56E8FCA211D2}"/>
    <pc:docChg chg="addSld delSld modSld sldOrd">
      <pc:chgData name="Ángel Berreco Kozlan" userId="S::angel.kozlan@udc.es::c546c959-cb1e-4bd4-91ac-29e9c892e1cc" providerId="AD" clId="Web-{B9302BF2-5F96-C6E6-C9FC-56E8FCA211D2}" dt="2025-04-12T16:04:47.869" v="108" actId="20577"/>
      <pc:docMkLst>
        <pc:docMk/>
      </pc:docMkLst>
      <pc:sldChg chg="del">
        <pc:chgData name="Ángel Berreco Kozlan" userId="S::angel.kozlan@udc.es::c546c959-cb1e-4bd4-91ac-29e9c892e1cc" providerId="AD" clId="Web-{B9302BF2-5F96-C6E6-C9FC-56E8FCA211D2}" dt="2025-04-12T15:24:07.203" v="83"/>
        <pc:sldMkLst>
          <pc:docMk/>
          <pc:sldMk cId="707789176" sldId="258"/>
        </pc:sldMkLst>
      </pc:sldChg>
      <pc:sldChg chg="del">
        <pc:chgData name="Ángel Berreco Kozlan" userId="S::angel.kozlan@udc.es::c546c959-cb1e-4bd4-91ac-29e9c892e1cc" providerId="AD" clId="Web-{B9302BF2-5F96-C6E6-C9FC-56E8FCA211D2}" dt="2025-04-12T15:24:14.672" v="92"/>
        <pc:sldMkLst>
          <pc:docMk/>
          <pc:sldMk cId="566997565" sldId="260"/>
        </pc:sldMkLst>
      </pc:sldChg>
      <pc:sldChg chg="del">
        <pc:chgData name="Ángel Berreco Kozlan" userId="S::angel.kozlan@udc.es::c546c959-cb1e-4bd4-91ac-29e9c892e1cc" providerId="AD" clId="Web-{B9302BF2-5F96-C6E6-C9FC-56E8FCA211D2}" dt="2025-04-12T15:24:04.593" v="80"/>
        <pc:sldMkLst>
          <pc:docMk/>
          <pc:sldMk cId="1738561688" sldId="261"/>
        </pc:sldMkLst>
      </pc:sldChg>
      <pc:sldChg chg="del">
        <pc:chgData name="Ángel Berreco Kozlan" userId="S::angel.kozlan@udc.es::c546c959-cb1e-4bd4-91ac-29e9c892e1cc" providerId="AD" clId="Web-{B9302BF2-5F96-C6E6-C9FC-56E8FCA211D2}" dt="2025-04-12T15:24:11.203" v="86"/>
        <pc:sldMkLst>
          <pc:docMk/>
          <pc:sldMk cId="2121178069" sldId="266"/>
        </pc:sldMkLst>
      </pc:sldChg>
      <pc:sldChg chg="del">
        <pc:chgData name="Ángel Berreco Kozlan" userId="S::angel.kozlan@udc.es::c546c959-cb1e-4bd4-91ac-29e9c892e1cc" providerId="AD" clId="Web-{B9302BF2-5F96-C6E6-C9FC-56E8FCA211D2}" dt="2025-04-12T15:24:11.968" v="88"/>
        <pc:sldMkLst>
          <pc:docMk/>
          <pc:sldMk cId="4151694508" sldId="268"/>
        </pc:sldMkLst>
      </pc:sldChg>
      <pc:sldChg chg="del">
        <pc:chgData name="Ángel Berreco Kozlan" userId="S::angel.kozlan@udc.es::c546c959-cb1e-4bd4-91ac-29e9c892e1cc" providerId="AD" clId="Web-{B9302BF2-5F96-C6E6-C9FC-56E8FCA211D2}" dt="2025-04-12T15:24:13.297" v="90"/>
        <pc:sldMkLst>
          <pc:docMk/>
          <pc:sldMk cId="1472106130" sldId="270"/>
        </pc:sldMkLst>
      </pc:sldChg>
      <pc:sldChg chg="del">
        <pc:chgData name="Ángel Berreco Kozlan" userId="S::angel.kozlan@udc.es::c546c959-cb1e-4bd4-91ac-29e9c892e1cc" providerId="AD" clId="Web-{B9302BF2-5F96-C6E6-C9FC-56E8FCA211D2}" dt="2025-04-12T15:24:20.141" v="95"/>
        <pc:sldMkLst>
          <pc:docMk/>
          <pc:sldMk cId="920173932" sldId="275"/>
        </pc:sldMkLst>
      </pc:sldChg>
      <pc:sldChg chg="modSp ord">
        <pc:chgData name="Ángel Berreco Kozlan" userId="S::angel.kozlan@udc.es::c546c959-cb1e-4bd4-91ac-29e9c892e1cc" providerId="AD" clId="Web-{B9302BF2-5F96-C6E6-C9FC-56E8FCA211D2}" dt="2025-04-12T15:23:59.124" v="77" actId="20577"/>
        <pc:sldMkLst>
          <pc:docMk/>
          <pc:sldMk cId="2436493926" sldId="276"/>
        </pc:sldMkLst>
        <pc:spChg chg="mod">
          <ac:chgData name="Ángel Berreco Kozlan" userId="S::angel.kozlan@udc.es::c546c959-cb1e-4bd4-91ac-29e9c892e1cc" providerId="AD" clId="Web-{B9302BF2-5F96-C6E6-C9FC-56E8FCA211D2}" dt="2025-04-12T15:23:59.124" v="77" actId="20577"/>
          <ac:spMkLst>
            <pc:docMk/>
            <pc:sldMk cId="2436493926" sldId="276"/>
            <ac:spMk id="3" creationId="{24AFFC60-19C3-4901-93F7-7AAF4C09F8C6}"/>
          </ac:spMkLst>
        </pc:spChg>
        <pc:spChg chg="mod">
          <ac:chgData name="Ángel Berreco Kozlan" userId="S::angel.kozlan@udc.es::c546c959-cb1e-4bd4-91ac-29e9c892e1cc" providerId="AD" clId="Web-{B9302BF2-5F96-C6E6-C9FC-56E8FCA211D2}" dt="2025-04-12T15:23:41.545" v="74" actId="20577"/>
          <ac:spMkLst>
            <pc:docMk/>
            <pc:sldMk cId="2436493926" sldId="276"/>
            <ac:spMk id="5" creationId="{0DFADE42-1A3F-40C8-A071-E57644F3D843}"/>
          </ac:spMkLst>
        </pc:spChg>
        <pc:spChg chg="mod">
          <ac:chgData name="Ángel Berreco Kozlan" userId="S::angel.kozlan@udc.es::c546c959-cb1e-4bd4-91ac-29e9c892e1cc" providerId="AD" clId="Web-{B9302BF2-5F96-C6E6-C9FC-56E8FCA211D2}" dt="2025-04-12T15:23:45.186" v="75" actId="20577"/>
          <ac:spMkLst>
            <pc:docMk/>
            <pc:sldMk cId="2436493926" sldId="276"/>
            <ac:spMk id="6" creationId="{5EDCFF82-B70F-4971-9182-7C3AEA3CFD26}"/>
          </ac:spMkLst>
        </pc:spChg>
      </pc:sldChg>
      <pc:sldChg chg="del">
        <pc:chgData name="Ángel Berreco Kozlan" userId="S::angel.kozlan@udc.es::c546c959-cb1e-4bd4-91ac-29e9c892e1cc" providerId="AD" clId="Web-{B9302BF2-5F96-C6E6-C9FC-56E8FCA211D2}" dt="2025-04-12T15:24:09.515" v="85"/>
        <pc:sldMkLst>
          <pc:docMk/>
          <pc:sldMk cId="2069393026" sldId="278"/>
        </pc:sldMkLst>
      </pc:sldChg>
      <pc:sldChg chg="del">
        <pc:chgData name="Ángel Berreco Kozlan" userId="S::angel.kozlan@udc.es::c546c959-cb1e-4bd4-91ac-29e9c892e1cc" providerId="AD" clId="Web-{B9302BF2-5F96-C6E6-C9FC-56E8FCA211D2}" dt="2025-04-12T15:24:12.531" v="89"/>
        <pc:sldMkLst>
          <pc:docMk/>
          <pc:sldMk cId="1417396711" sldId="280"/>
        </pc:sldMkLst>
      </pc:sldChg>
      <pc:sldChg chg="del">
        <pc:chgData name="Ángel Berreco Kozlan" userId="S::angel.kozlan@udc.es::c546c959-cb1e-4bd4-91ac-29e9c892e1cc" providerId="AD" clId="Web-{B9302BF2-5F96-C6E6-C9FC-56E8FCA211D2}" dt="2025-04-12T15:24:16.359" v="93"/>
        <pc:sldMkLst>
          <pc:docMk/>
          <pc:sldMk cId="3477453048" sldId="282"/>
        </pc:sldMkLst>
      </pc:sldChg>
      <pc:sldChg chg="del">
        <pc:chgData name="Ángel Berreco Kozlan" userId="S::angel.kozlan@udc.es::c546c959-cb1e-4bd4-91ac-29e9c892e1cc" providerId="AD" clId="Web-{B9302BF2-5F96-C6E6-C9FC-56E8FCA211D2}" dt="2025-04-12T15:24:17.141" v="94"/>
        <pc:sldMkLst>
          <pc:docMk/>
          <pc:sldMk cId="3396266754" sldId="283"/>
        </pc:sldMkLst>
      </pc:sldChg>
      <pc:sldChg chg="del">
        <pc:chgData name="Ángel Berreco Kozlan" userId="S::angel.kozlan@udc.es::c546c959-cb1e-4bd4-91ac-29e9c892e1cc" providerId="AD" clId="Web-{B9302BF2-5F96-C6E6-C9FC-56E8FCA211D2}" dt="2025-04-12T15:24:06.124" v="81"/>
        <pc:sldMkLst>
          <pc:docMk/>
          <pc:sldMk cId="1844941827" sldId="289"/>
        </pc:sldMkLst>
      </pc:sldChg>
      <pc:sldChg chg="del">
        <pc:chgData name="Ángel Berreco Kozlan" userId="S::angel.kozlan@udc.es::c546c959-cb1e-4bd4-91ac-29e9c892e1cc" providerId="AD" clId="Web-{B9302BF2-5F96-C6E6-C9FC-56E8FCA211D2}" dt="2025-04-12T15:24:11.781" v="87"/>
        <pc:sldMkLst>
          <pc:docMk/>
          <pc:sldMk cId="404854312" sldId="292"/>
        </pc:sldMkLst>
      </pc:sldChg>
      <pc:sldChg chg="del">
        <pc:chgData name="Ángel Berreco Kozlan" userId="S::angel.kozlan@udc.es::c546c959-cb1e-4bd4-91ac-29e9c892e1cc" providerId="AD" clId="Web-{B9302BF2-5F96-C6E6-C9FC-56E8FCA211D2}" dt="2025-04-12T15:24:14.078" v="91"/>
        <pc:sldMkLst>
          <pc:docMk/>
          <pc:sldMk cId="3084972071" sldId="294"/>
        </pc:sldMkLst>
      </pc:sldChg>
      <pc:sldChg chg="modSp">
        <pc:chgData name="Ángel Berreco Kozlan" userId="S::angel.kozlan@udc.es::c546c959-cb1e-4bd4-91ac-29e9c892e1cc" providerId="AD" clId="Web-{B9302BF2-5F96-C6E6-C9FC-56E8FCA211D2}" dt="2025-04-12T15:50:58.726" v="97" actId="20577"/>
        <pc:sldMkLst>
          <pc:docMk/>
          <pc:sldMk cId="608140860" sldId="303"/>
        </pc:sldMkLst>
        <pc:spChg chg="mod">
          <ac:chgData name="Ángel Berreco Kozlan" userId="S::angel.kozlan@udc.es::c546c959-cb1e-4bd4-91ac-29e9c892e1cc" providerId="AD" clId="Web-{B9302BF2-5F96-C6E6-C9FC-56E8FCA211D2}" dt="2025-04-12T15:50:58.726" v="97" actId="20577"/>
          <ac:spMkLst>
            <pc:docMk/>
            <pc:sldMk cId="608140860" sldId="303"/>
            <ac:spMk id="50" creationId="{330DBB00-178C-593E-2EFF-18627D6CE972}"/>
          </ac:spMkLst>
        </pc:spChg>
      </pc:sldChg>
      <pc:sldChg chg="modSp">
        <pc:chgData name="Ángel Berreco Kozlan" userId="S::angel.kozlan@udc.es::c546c959-cb1e-4bd4-91ac-29e9c892e1cc" providerId="AD" clId="Web-{B9302BF2-5F96-C6E6-C9FC-56E8FCA211D2}" dt="2025-04-12T15:53:56.783" v="105" actId="20577"/>
        <pc:sldMkLst>
          <pc:docMk/>
          <pc:sldMk cId="3460395371" sldId="305"/>
        </pc:sldMkLst>
        <pc:spChg chg="mod">
          <ac:chgData name="Ángel Berreco Kozlan" userId="S::angel.kozlan@udc.es::c546c959-cb1e-4bd4-91ac-29e9c892e1cc" providerId="AD" clId="Web-{B9302BF2-5F96-C6E6-C9FC-56E8FCA211D2}" dt="2025-04-12T15:53:56.783" v="105" actId="20577"/>
          <ac:spMkLst>
            <pc:docMk/>
            <pc:sldMk cId="3460395371" sldId="305"/>
            <ac:spMk id="4" creationId="{1B415EA4-4CCA-58BF-6259-11432AEFEE96}"/>
          </ac:spMkLst>
        </pc:spChg>
        <pc:spChg chg="mod">
          <ac:chgData name="Ángel Berreco Kozlan" userId="S::angel.kozlan@udc.es::c546c959-cb1e-4bd4-91ac-29e9c892e1cc" providerId="AD" clId="Web-{B9302BF2-5F96-C6E6-C9FC-56E8FCA211D2}" dt="2025-04-12T15:53:44.517" v="101" actId="20577"/>
          <ac:spMkLst>
            <pc:docMk/>
            <pc:sldMk cId="3460395371" sldId="305"/>
            <ac:spMk id="28" creationId="{7B0CC709-4E65-6FDB-75E2-AE4AF758F81C}"/>
          </ac:spMkLst>
        </pc:spChg>
        <pc:spChg chg="mod">
          <ac:chgData name="Ángel Berreco Kozlan" userId="S::angel.kozlan@udc.es::c546c959-cb1e-4bd4-91ac-29e9c892e1cc" providerId="AD" clId="Web-{B9302BF2-5F96-C6E6-C9FC-56E8FCA211D2}" dt="2025-04-12T15:53:41.017" v="99" actId="20577"/>
          <ac:spMkLst>
            <pc:docMk/>
            <pc:sldMk cId="3460395371" sldId="305"/>
            <ac:spMk id="29" creationId="{15184777-990D-2C76-73E7-3EF1C17B3A89}"/>
          </ac:spMkLst>
        </pc:spChg>
      </pc:sldChg>
      <pc:sldChg chg="del">
        <pc:chgData name="Ángel Berreco Kozlan" userId="S::angel.kozlan@udc.es::c546c959-cb1e-4bd4-91ac-29e9c892e1cc" providerId="AD" clId="Web-{B9302BF2-5F96-C6E6-C9FC-56E8FCA211D2}" dt="2025-04-12T15:24:06.609" v="82"/>
        <pc:sldMkLst>
          <pc:docMk/>
          <pc:sldMk cId="3225887935" sldId="307"/>
        </pc:sldMkLst>
      </pc:sldChg>
      <pc:sldChg chg="modSp">
        <pc:chgData name="Ángel Berreco Kozlan" userId="S::angel.kozlan@udc.es::c546c959-cb1e-4bd4-91ac-29e9c892e1cc" providerId="AD" clId="Web-{B9302BF2-5F96-C6E6-C9FC-56E8FCA211D2}" dt="2025-04-12T15:56:10.088" v="106" actId="20577"/>
        <pc:sldMkLst>
          <pc:docMk/>
          <pc:sldMk cId="1101426331" sldId="313"/>
        </pc:sldMkLst>
        <pc:spChg chg="mod">
          <ac:chgData name="Ángel Berreco Kozlan" userId="S::angel.kozlan@udc.es::c546c959-cb1e-4bd4-91ac-29e9c892e1cc" providerId="AD" clId="Web-{B9302BF2-5F96-C6E6-C9FC-56E8FCA211D2}" dt="2025-04-12T15:56:10.088" v="106" actId="20577"/>
          <ac:spMkLst>
            <pc:docMk/>
            <pc:sldMk cId="1101426331" sldId="313"/>
            <ac:spMk id="34" creationId="{81B4027D-5F9A-D5A2-0818-30BAF6C0BF30}"/>
          </ac:spMkLst>
        </pc:spChg>
      </pc:sldChg>
      <pc:sldChg chg="modSp">
        <pc:chgData name="Ángel Berreco Kozlan" userId="S::angel.kozlan@udc.es::c546c959-cb1e-4bd4-91ac-29e9c892e1cc" providerId="AD" clId="Web-{B9302BF2-5F96-C6E6-C9FC-56E8FCA211D2}" dt="2025-04-12T16:04:47.869" v="108" actId="20577"/>
        <pc:sldMkLst>
          <pc:docMk/>
          <pc:sldMk cId="1314796982" sldId="317"/>
        </pc:sldMkLst>
        <pc:spChg chg="mod">
          <ac:chgData name="Ángel Berreco Kozlan" userId="S::angel.kozlan@udc.es::c546c959-cb1e-4bd4-91ac-29e9c892e1cc" providerId="AD" clId="Web-{B9302BF2-5F96-C6E6-C9FC-56E8FCA211D2}" dt="2025-04-12T16:04:47.869" v="108" actId="20577"/>
          <ac:spMkLst>
            <pc:docMk/>
            <pc:sldMk cId="1314796982" sldId="317"/>
            <ac:spMk id="28" creationId="{2FDD4AA3-C2B6-1831-1938-65B325BE8CB3}"/>
          </ac:spMkLst>
        </pc:spChg>
      </pc:sldChg>
      <pc:sldChg chg="del">
        <pc:chgData name="Ángel Berreco Kozlan" userId="S::angel.kozlan@udc.es::c546c959-cb1e-4bd4-91ac-29e9c892e1cc" providerId="AD" clId="Web-{B9302BF2-5F96-C6E6-C9FC-56E8FCA211D2}" dt="2025-04-12T15:24:03.921" v="79"/>
        <pc:sldMkLst>
          <pc:docMk/>
          <pc:sldMk cId="1449303210" sldId="337"/>
        </pc:sldMkLst>
      </pc:sldChg>
      <pc:sldChg chg="del">
        <pc:chgData name="Ángel Berreco Kozlan" userId="S::angel.kozlan@udc.es::c546c959-cb1e-4bd4-91ac-29e9c892e1cc" providerId="AD" clId="Web-{B9302BF2-5F96-C6E6-C9FC-56E8FCA211D2}" dt="2025-04-12T15:23:15.371" v="58"/>
        <pc:sldMkLst>
          <pc:docMk/>
          <pc:sldMk cId="2867523111" sldId="338"/>
        </pc:sldMkLst>
      </pc:sldChg>
      <pc:sldChg chg="del">
        <pc:chgData name="Ángel Berreco Kozlan" userId="S::angel.kozlan@udc.es::c546c959-cb1e-4bd4-91ac-29e9c892e1cc" providerId="AD" clId="Web-{B9302BF2-5F96-C6E6-C9FC-56E8FCA211D2}" dt="2025-04-12T15:24:02.624" v="78"/>
        <pc:sldMkLst>
          <pc:docMk/>
          <pc:sldMk cId="179860971" sldId="339"/>
        </pc:sldMkLst>
      </pc:sldChg>
      <pc:sldChg chg="modSp add replId">
        <pc:chgData name="Ángel Berreco Kozlan" userId="S::angel.kozlan@udc.es::c546c959-cb1e-4bd4-91ac-29e9c892e1cc" providerId="AD" clId="Web-{B9302BF2-5F96-C6E6-C9FC-56E8FCA211D2}" dt="2025-04-12T15:19:53.937" v="6" actId="20577"/>
        <pc:sldMkLst>
          <pc:docMk/>
          <pc:sldMk cId="952350851" sldId="414"/>
        </pc:sldMkLst>
        <pc:spChg chg="mod">
          <ac:chgData name="Ángel Berreco Kozlan" userId="S::angel.kozlan@udc.es::c546c959-cb1e-4bd4-91ac-29e9c892e1cc" providerId="AD" clId="Web-{B9302BF2-5F96-C6E6-C9FC-56E8FCA211D2}" dt="2025-04-12T15:19:53.937" v="6" actId="20577"/>
          <ac:spMkLst>
            <pc:docMk/>
            <pc:sldMk cId="952350851" sldId="414"/>
            <ac:spMk id="2" creationId="{98A517F6-36DF-6411-BE52-15C1AF3B87C8}"/>
          </ac:spMkLst>
        </pc:spChg>
      </pc:sldChg>
      <pc:sldChg chg="addSp delSp modSp add del replId">
        <pc:chgData name="Ángel Berreco Kozlan" userId="S::angel.kozlan@udc.es::c546c959-cb1e-4bd4-91ac-29e9c892e1cc" providerId="AD" clId="Web-{B9302BF2-5F96-C6E6-C9FC-56E8FCA211D2}" dt="2025-04-12T15:24:07.734" v="84"/>
        <pc:sldMkLst>
          <pc:docMk/>
          <pc:sldMk cId="1874363930" sldId="415"/>
        </pc:sldMkLst>
        <pc:spChg chg="del">
          <ac:chgData name="Ángel Berreco Kozlan" userId="S::angel.kozlan@udc.es::c546c959-cb1e-4bd4-91ac-29e9c892e1cc" providerId="AD" clId="Web-{B9302BF2-5F96-C6E6-C9FC-56E8FCA211D2}" dt="2025-04-12T15:20:26.314" v="11"/>
          <ac:spMkLst>
            <pc:docMk/>
            <pc:sldMk cId="1874363930" sldId="415"/>
            <ac:spMk id="2" creationId="{60379EBC-43C1-977E-9D3B-4B711E83AC96}"/>
          </ac:spMkLst>
        </pc:spChg>
        <pc:spChg chg="mod">
          <ac:chgData name="Ángel Berreco Kozlan" userId="S::angel.kozlan@udc.es::c546c959-cb1e-4bd4-91ac-29e9c892e1cc" providerId="AD" clId="Web-{B9302BF2-5F96-C6E6-C9FC-56E8FCA211D2}" dt="2025-04-12T15:22:49.026" v="53" actId="20577"/>
          <ac:spMkLst>
            <pc:docMk/>
            <pc:sldMk cId="1874363930" sldId="415"/>
            <ac:spMk id="3" creationId="{3402F191-C5AA-A134-25A6-D808E04BD9BC}"/>
          </ac:spMkLst>
        </pc:spChg>
        <pc:spChg chg="mod">
          <ac:chgData name="Ángel Berreco Kozlan" userId="S::angel.kozlan@udc.es::c546c959-cb1e-4bd4-91ac-29e9c892e1cc" providerId="AD" clId="Web-{B9302BF2-5F96-C6E6-C9FC-56E8FCA211D2}" dt="2025-04-12T15:20:25.689" v="10" actId="20577"/>
          <ac:spMkLst>
            <pc:docMk/>
            <pc:sldMk cId="1874363930" sldId="415"/>
            <ac:spMk id="5" creationId="{ABBC4E1B-0CAF-D9C5-E30B-74BA89FF462E}"/>
          </ac:spMkLst>
        </pc:spChg>
        <pc:spChg chg="add del mod">
          <ac:chgData name="Ángel Berreco Kozlan" userId="S::angel.kozlan@udc.es::c546c959-cb1e-4bd4-91ac-29e9c892e1cc" providerId="AD" clId="Web-{B9302BF2-5F96-C6E6-C9FC-56E8FCA211D2}" dt="2025-04-12T15:20:27.752" v="12"/>
          <ac:spMkLst>
            <pc:docMk/>
            <pc:sldMk cId="1874363930" sldId="415"/>
            <ac:spMk id="7" creationId="{97DB9E0F-33CD-999F-ECA6-5DE800A7366F}"/>
          </ac:spMkLst>
        </pc:spChg>
      </pc:sldChg>
      <pc:sldChg chg="add ord replId">
        <pc:chgData name="Ángel Berreco Kozlan" userId="S::angel.kozlan@udc.es::c546c959-cb1e-4bd4-91ac-29e9c892e1cc" providerId="AD" clId="Web-{B9302BF2-5F96-C6E6-C9FC-56E8FCA211D2}" dt="2025-04-12T15:23:29.091" v="60"/>
        <pc:sldMkLst>
          <pc:docMk/>
          <pc:sldMk cId="3184716081" sldId="416"/>
        </pc:sldMkLst>
      </pc:sldChg>
    </pc:docChg>
  </pc:docChgLst>
  <pc:docChgLst>
    <pc:chgData name="Ángel Berreco Kozlan" userId="S::angel.kozlan@udc.es::c546c959-cb1e-4bd4-91ac-29e9c892e1cc" providerId="AD" clId="Web-{C1C1B4DB-27EC-C160-CD77-1C7F8D654B09}"/>
    <pc:docChg chg="modSld">
      <pc:chgData name="Ángel Berreco Kozlan" userId="S::angel.kozlan@udc.es::c546c959-cb1e-4bd4-91ac-29e9c892e1cc" providerId="AD" clId="Web-{C1C1B4DB-27EC-C160-CD77-1C7F8D654B09}" dt="2025-04-10T15:38:09.119" v="125" actId="20577"/>
      <pc:docMkLst>
        <pc:docMk/>
      </pc:docMkLst>
      <pc:sldChg chg="modSp">
        <pc:chgData name="Ángel Berreco Kozlan" userId="S::angel.kozlan@udc.es::c546c959-cb1e-4bd4-91ac-29e9c892e1cc" providerId="AD" clId="Web-{C1C1B4DB-27EC-C160-CD77-1C7F8D654B09}" dt="2025-04-10T14:51:55.506" v="14" actId="20577"/>
        <pc:sldMkLst>
          <pc:docMk/>
          <pc:sldMk cId="2767589254" sldId="326"/>
        </pc:sldMkLst>
        <pc:spChg chg="mod">
          <ac:chgData name="Ángel Berreco Kozlan" userId="S::angel.kozlan@udc.es::c546c959-cb1e-4bd4-91ac-29e9c892e1cc" providerId="AD" clId="Web-{C1C1B4DB-27EC-C160-CD77-1C7F8D654B09}" dt="2025-04-10T14:51:11.567" v="4" actId="20577"/>
          <ac:spMkLst>
            <pc:docMk/>
            <pc:sldMk cId="2767589254" sldId="326"/>
            <ac:spMk id="6" creationId="{762DA120-8477-49FD-F49D-D348E239BBF3}"/>
          </ac:spMkLst>
        </pc:spChg>
        <pc:spChg chg="mod">
          <ac:chgData name="Ángel Berreco Kozlan" userId="S::angel.kozlan@udc.es::c546c959-cb1e-4bd4-91ac-29e9c892e1cc" providerId="AD" clId="Web-{C1C1B4DB-27EC-C160-CD77-1C7F8D654B09}" dt="2025-04-10T14:51:55.506" v="14" actId="20577"/>
          <ac:spMkLst>
            <pc:docMk/>
            <pc:sldMk cId="2767589254" sldId="326"/>
            <ac:spMk id="11" creationId="{CF4D7D35-8A61-692E-73FD-96B512CD1239}"/>
          </ac:spMkLst>
        </pc:spChg>
      </pc:sldChg>
      <pc:sldChg chg="modSp">
        <pc:chgData name="Ángel Berreco Kozlan" userId="S::angel.kozlan@udc.es::c546c959-cb1e-4bd4-91ac-29e9c892e1cc" providerId="AD" clId="Web-{C1C1B4DB-27EC-C160-CD77-1C7F8D654B09}" dt="2025-04-10T14:52:48.101" v="25" actId="20577"/>
        <pc:sldMkLst>
          <pc:docMk/>
          <pc:sldMk cId="838294097" sldId="327"/>
        </pc:sldMkLst>
        <pc:spChg chg="mod">
          <ac:chgData name="Ángel Berreco Kozlan" userId="S::angel.kozlan@udc.es::c546c959-cb1e-4bd4-91ac-29e9c892e1cc" providerId="AD" clId="Web-{C1C1B4DB-27EC-C160-CD77-1C7F8D654B09}" dt="2025-04-10T14:52:24.616" v="20" actId="20577"/>
          <ac:spMkLst>
            <pc:docMk/>
            <pc:sldMk cId="838294097" sldId="327"/>
            <ac:spMk id="6" creationId="{EFE60EE0-7BAA-4853-E7B8-7381FD66A745}"/>
          </ac:spMkLst>
        </pc:spChg>
        <pc:spChg chg="mod">
          <ac:chgData name="Ángel Berreco Kozlan" userId="S::angel.kozlan@udc.es::c546c959-cb1e-4bd4-91ac-29e9c892e1cc" providerId="AD" clId="Web-{C1C1B4DB-27EC-C160-CD77-1C7F8D654B09}" dt="2025-04-10T14:52:48.101" v="25" actId="20577"/>
          <ac:spMkLst>
            <pc:docMk/>
            <pc:sldMk cId="838294097" sldId="327"/>
            <ac:spMk id="11" creationId="{90643084-2305-ACA4-FFB1-A572EA85539C}"/>
          </ac:spMkLst>
        </pc:spChg>
      </pc:sldChg>
      <pc:sldChg chg="modSp">
        <pc:chgData name="Ángel Berreco Kozlan" userId="S::angel.kozlan@udc.es::c546c959-cb1e-4bd4-91ac-29e9c892e1cc" providerId="AD" clId="Web-{C1C1B4DB-27EC-C160-CD77-1C7F8D654B09}" dt="2025-04-10T14:53:17.899" v="34" actId="20577"/>
        <pc:sldMkLst>
          <pc:docMk/>
          <pc:sldMk cId="3433630264" sldId="328"/>
        </pc:sldMkLst>
        <pc:spChg chg="mod">
          <ac:chgData name="Ángel Berreco Kozlan" userId="S::angel.kozlan@udc.es::c546c959-cb1e-4bd4-91ac-29e9c892e1cc" providerId="AD" clId="Web-{C1C1B4DB-27EC-C160-CD77-1C7F8D654B09}" dt="2025-04-10T14:53:03.133" v="29" actId="20577"/>
          <ac:spMkLst>
            <pc:docMk/>
            <pc:sldMk cId="3433630264" sldId="328"/>
            <ac:spMk id="6" creationId="{57774E2B-BB6F-C6A3-D53D-44185A624DF1}"/>
          </ac:spMkLst>
        </pc:spChg>
        <pc:spChg chg="mod">
          <ac:chgData name="Ángel Berreco Kozlan" userId="S::angel.kozlan@udc.es::c546c959-cb1e-4bd4-91ac-29e9c892e1cc" providerId="AD" clId="Web-{C1C1B4DB-27EC-C160-CD77-1C7F8D654B09}" dt="2025-04-10T14:53:17.899" v="34" actId="20577"/>
          <ac:spMkLst>
            <pc:docMk/>
            <pc:sldMk cId="3433630264" sldId="328"/>
            <ac:spMk id="11" creationId="{1EB83D93-3987-8503-4106-1D86C1F7D89E}"/>
          </ac:spMkLst>
        </pc:spChg>
      </pc:sldChg>
      <pc:sldChg chg="modSp">
        <pc:chgData name="Ángel Berreco Kozlan" userId="S::angel.kozlan@udc.es::c546c959-cb1e-4bd4-91ac-29e9c892e1cc" providerId="AD" clId="Web-{C1C1B4DB-27EC-C160-CD77-1C7F8D654B09}" dt="2025-04-10T14:53:47.790" v="45" actId="20577"/>
        <pc:sldMkLst>
          <pc:docMk/>
          <pc:sldMk cId="822827757" sldId="329"/>
        </pc:sldMkLst>
        <pc:spChg chg="mod">
          <ac:chgData name="Ángel Berreco Kozlan" userId="S::angel.kozlan@udc.es::c546c959-cb1e-4bd4-91ac-29e9c892e1cc" providerId="AD" clId="Web-{C1C1B4DB-27EC-C160-CD77-1C7F8D654B09}" dt="2025-04-10T14:53:33.649" v="40" actId="20577"/>
          <ac:spMkLst>
            <pc:docMk/>
            <pc:sldMk cId="822827757" sldId="329"/>
            <ac:spMk id="6" creationId="{AA07C853-9A88-0303-F2B7-3EB73B0BE05A}"/>
          </ac:spMkLst>
        </pc:spChg>
        <pc:spChg chg="mod">
          <ac:chgData name="Ángel Berreco Kozlan" userId="S::angel.kozlan@udc.es::c546c959-cb1e-4bd4-91ac-29e9c892e1cc" providerId="AD" clId="Web-{C1C1B4DB-27EC-C160-CD77-1C7F8D654B09}" dt="2025-04-10T14:53:47.790" v="45" actId="20577"/>
          <ac:spMkLst>
            <pc:docMk/>
            <pc:sldMk cId="822827757" sldId="329"/>
            <ac:spMk id="11" creationId="{0F815F9F-3A07-30BB-442D-2A10F29B7945}"/>
          </ac:spMkLst>
        </pc:spChg>
      </pc:sldChg>
      <pc:sldChg chg="modSp mod modShow">
        <pc:chgData name="Ángel Berreco Kozlan" userId="S::angel.kozlan@udc.es::c546c959-cb1e-4bd4-91ac-29e9c892e1cc" providerId="AD" clId="Web-{C1C1B4DB-27EC-C160-CD77-1C7F8D654B09}" dt="2025-04-10T15:38:09.119" v="125" actId="20577"/>
        <pc:sldMkLst>
          <pc:docMk/>
          <pc:sldMk cId="1385297719" sldId="331"/>
        </pc:sldMkLst>
        <pc:spChg chg="mod">
          <ac:chgData name="Ángel Berreco Kozlan" userId="S::angel.kozlan@udc.es::c546c959-cb1e-4bd4-91ac-29e9c892e1cc" providerId="AD" clId="Web-{C1C1B4DB-27EC-C160-CD77-1C7F8D654B09}" dt="2025-04-10T15:38:09.119" v="125" actId="20577"/>
          <ac:spMkLst>
            <pc:docMk/>
            <pc:sldMk cId="1385297719" sldId="331"/>
            <ac:spMk id="15" creationId="{5591D211-ED35-0405-805C-3F1666457713}"/>
          </ac:spMkLst>
        </pc:spChg>
        <pc:spChg chg="mod">
          <ac:chgData name="Ángel Berreco Kozlan" userId="S::angel.kozlan@udc.es::c546c959-cb1e-4bd4-91ac-29e9c892e1cc" providerId="AD" clId="Web-{C1C1B4DB-27EC-C160-CD77-1C7F8D654B09}" dt="2025-04-10T15:25:10.524" v="63" actId="20577"/>
          <ac:spMkLst>
            <pc:docMk/>
            <pc:sldMk cId="1385297719" sldId="331"/>
            <ac:spMk id="17" creationId="{14218180-AAF8-949A-41CE-88E65C6EE093}"/>
          </ac:spMkLst>
        </pc:spChg>
      </pc:sldChg>
    </pc:docChg>
  </pc:docChgLst>
  <pc:docChgLst>
    <pc:chgData name="Samuel Varela Camba" userId="S::s.vcamba@udc.es::db79741d-7314-42cc-8032-d539ceb6f9a8" providerId="AD" clId="Web-{C2292D6C-EF89-FF0F-7580-328FA5AC02A7}"/>
    <pc:docChg chg="modSld">
      <pc:chgData name="Samuel Varela Camba" userId="S::s.vcamba@udc.es::db79741d-7314-42cc-8032-d539ceb6f9a8" providerId="AD" clId="Web-{C2292D6C-EF89-FF0F-7580-328FA5AC02A7}" dt="2025-04-12T16:09:25.210" v="190" actId="20577"/>
      <pc:docMkLst>
        <pc:docMk/>
      </pc:docMkLst>
      <pc:sldChg chg="modSp">
        <pc:chgData name="Samuel Varela Camba" userId="S::s.vcamba@udc.es::db79741d-7314-42cc-8032-d539ceb6f9a8" providerId="AD" clId="Web-{C2292D6C-EF89-FF0F-7580-328FA5AC02A7}" dt="2025-04-12T16:09:25.210" v="190" actId="20577"/>
        <pc:sldMkLst>
          <pc:docMk/>
          <pc:sldMk cId="3926826633" sldId="304"/>
        </pc:sldMkLst>
        <pc:spChg chg="mod">
          <ac:chgData name="Samuel Varela Camba" userId="S::s.vcamba@udc.es::db79741d-7314-42cc-8032-d539ceb6f9a8" providerId="AD" clId="Web-{C2292D6C-EF89-FF0F-7580-328FA5AC02A7}" dt="2025-04-12T16:06:16.986" v="94" actId="1076"/>
          <ac:spMkLst>
            <pc:docMk/>
            <pc:sldMk cId="3926826633" sldId="304"/>
            <ac:spMk id="2" creationId="{ECF6F185-A4E2-5778-E485-220852038F13}"/>
          </ac:spMkLst>
        </pc:spChg>
        <pc:spChg chg="mod">
          <ac:chgData name="Samuel Varela Camba" userId="S::s.vcamba@udc.es::db79741d-7314-42cc-8032-d539ceb6f9a8" providerId="AD" clId="Web-{C2292D6C-EF89-FF0F-7580-328FA5AC02A7}" dt="2025-04-12T16:07:40.535" v="114" actId="20577"/>
          <ac:spMkLst>
            <pc:docMk/>
            <pc:sldMk cId="3926826633" sldId="304"/>
            <ac:spMk id="4" creationId="{E7684744-090F-0BEE-B53B-81FBA601456E}"/>
          </ac:spMkLst>
        </pc:spChg>
        <pc:spChg chg="mod">
          <ac:chgData name="Samuel Varela Camba" userId="S::s.vcamba@udc.es::db79741d-7314-42cc-8032-d539ceb6f9a8" providerId="AD" clId="Web-{C2292D6C-EF89-FF0F-7580-328FA5AC02A7}" dt="2025-04-12T16:09:25.210" v="190" actId="20577"/>
          <ac:spMkLst>
            <pc:docMk/>
            <pc:sldMk cId="3926826633" sldId="304"/>
            <ac:spMk id="8" creationId="{D7FC9505-452D-A02B-C6C3-0F819ABFD98C}"/>
          </ac:spMkLst>
        </pc:spChg>
      </pc:sldChg>
      <pc:sldChg chg="modSp">
        <pc:chgData name="Samuel Varela Camba" userId="S::s.vcamba@udc.es::db79741d-7314-42cc-8032-d539ceb6f9a8" providerId="AD" clId="Web-{C2292D6C-EF89-FF0F-7580-328FA5AC02A7}" dt="2025-04-12T15:54:08.823" v="19" actId="20577"/>
        <pc:sldMkLst>
          <pc:docMk/>
          <pc:sldMk cId="3460395371" sldId="305"/>
        </pc:sldMkLst>
        <pc:spChg chg="mod">
          <ac:chgData name="Samuel Varela Camba" userId="S::s.vcamba@udc.es::db79741d-7314-42cc-8032-d539ceb6f9a8" providerId="AD" clId="Web-{C2292D6C-EF89-FF0F-7580-328FA5AC02A7}" dt="2025-04-12T15:53:04.009" v="13" actId="20577"/>
          <ac:spMkLst>
            <pc:docMk/>
            <pc:sldMk cId="3460395371" sldId="305"/>
            <ac:spMk id="2" creationId="{CF2FF16B-7971-9A9E-0923-21293336C908}"/>
          </ac:spMkLst>
        </pc:spChg>
        <pc:spChg chg="mod">
          <ac:chgData name="Samuel Varela Camba" userId="S::s.vcamba@udc.es::db79741d-7314-42cc-8032-d539ceb6f9a8" providerId="AD" clId="Web-{C2292D6C-EF89-FF0F-7580-328FA5AC02A7}" dt="2025-04-12T15:54:08.823" v="19" actId="20577"/>
          <ac:spMkLst>
            <pc:docMk/>
            <pc:sldMk cId="3460395371" sldId="305"/>
            <ac:spMk id="4" creationId="{1B415EA4-4CCA-58BF-6259-11432AEFEE96}"/>
          </ac:spMkLst>
        </pc:spChg>
        <pc:spChg chg="mod">
          <ac:chgData name="Samuel Varela Camba" userId="S::s.vcamba@udc.es::db79741d-7314-42cc-8032-d539ceb6f9a8" providerId="AD" clId="Web-{C2292D6C-EF89-FF0F-7580-328FA5AC02A7}" dt="2025-04-12T15:53:32.494" v="17" actId="20577"/>
          <ac:spMkLst>
            <pc:docMk/>
            <pc:sldMk cId="3460395371" sldId="305"/>
            <ac:spMk id="28" creationId="{7B0CC709-4E65-6FDB-75E2-AE4AF758F81C}"/>
          </ac:spMkLst>
        </pc:spChg>
        <pc:spChg chg="mod">
          <ac:chgData name="Samuel Varela Camba" userId="S::s.vcamba@udc.es::db79741d-7314-42cc-8032-d539ceb6f9a8" providerId="AD" clId="Web-{C2292D6C-EF89-FF0F-7580-328FA5AC02A7}" dt="2025-04-12T15:53:18.759" v="15" actId="20577"/>
          <ac:spMkLst>
            <pc:docMk/>
            <pc:sldMk cId="3460395371" sldId="305"/>
            <ac:spMk id="29" creationId="{15184777-990D-2C76-73E7-3EF1C17B3A89}"/>
          </ac:spMkLst>
        </pc:spChg>
      </pc:sldChg>
      <pc:sldChg chg="modSp">
        <pc:chgData name="Samuel Varela Camba" userId="S::s.vcamba@udc.es::db79741d-7314-42cc-8032-d539ceb6f9a8" providerId="AD" clId="Web-{C2292D6C-EF89-FF0F-7580-328FA5AC02A7}" dt="2025-04-12T15:54:31.886" v="21" actId="20577"/>
        <pc:sldMkLst>
          <pc:docMk/>
          <pc:sldMk cId="2039201044" sldId="306"/>
        </pc:sldMkLst>
        <pc:spChg chg="mod">
          <ac:chgData name="Samuel Varela Camba" userId="S::s.vcamba@udc.es::db79741d-7314-42cc-8032-d539ceb6f9a8" providerId="AD" clId="Web-{C2292D6C-EF89-FF0F-7580-328FA5AC02A7}" dt="2025-04-12T15:54:31.886" v="21" actId="20577"/>
          <ac:spMkLst>
            <pc:docMk/>
            <pc:sldMk cId="2039201044" sldId="306"/>
            <ac:spMk id="11" creationId="{137E5AA7-07C1-1D85-B009-8985FAC94B60}"/>
          </ac:spMkLst>
        </pc:spChg>
      </pc:sldChg>
      <pc:sldChg chg="modSp">
        <pc:chgData name="Samuel Varela Camba" userId="S::s.vcamba@udc.es::db79741d-7314-42cc-8032-d539ceb6f9a8" providerId="AD" clId="Web-{C2292D6C-EF89-FF0F-7580-328FA5AC02A7}" dt="2025-04-12T15:55:01.590" v="38" actId="20577"/>
        <pc:sldMkLst>
          <pc:docMk/>
          <pc:sldMk cId="832699916" sldId="309"/>
        </pc:sldMkLst>
        <pc:spChg chg="mod">
          <ac:chgData name="Samuel Varela Camba" userId="S::s.vcamba@udc.es::db79741d-7314-42cc-8032-d539ceb6f9a8" providerId="AD" clId="Web-{C2292D6C-EF89-FF0F-7580-328FA5AC02A7}" dt="2025-04-12T15:55:01.590" v="38" actId="20577"/>
          <ac:spMkLst>
            <pc:docMk/>
            <pc:sldMk cId="832699916" sldId="309"/>
            <ac:spMk id="7" creationId="{485BADE9-619F-55E6-8C3E-A8A2D4E19470}"/>
          </ac:spMkLst>
        </pc:spChg>
      </pc:sldChg>
      <pc:sldChg chg="modSp">
        <pc:chgData name="Samuel Varela Camba" userId="S::s.vcamba@udc.es::db79741d-7314-42cc-8032-d539ceb6f9a8" providerId="AD" clId="Web-{C2292D6C-EF89-FF0F-7580-328FA5AC02A7}" dt="2025-04-12T15:55:17.137" v="44" actId="20577"/>
        <pc:sldMkLst>
          <pc:docMk/>
          <pc:sldMk cId="2902567012" sldId="311"/>
        </pc:sldMkLst>
        <pc:spChg chg="mod">
          <ac:chgData name="Samuel Varela Camba" userId="S::s.vcamba@udc.es::db79741d-7314-42cc-8032-d539ceb6f9a8" providerId="AD" clId="Web-{C2292D6C-EF89-FF0F-7580-328FA5AC02A7}" dt="2025-04-12T15:55:17.137" v="44" actId="20577"/>
          <ac:spMkLst>
            <pc:docMk/>
            <pc:sldMk cId="2902567012" sldId="311"/>
            <ac:spMk id="34" creationId="{82D2F66C-78A9-D543-DE8B-BC457ACE0171}"/>
          </ac:spMkLst>
        </pc:spChg>
      </pc:sldChg>
      <pc:sldChg chg="modSp">
        <pc:chgData name="Samuel Varela Camba" userId="S::s.vcamba@udc.es::db79741d-7314-42cc-8032-d539ceb6f9a8" providerId="AD" clId="Web-{C2292D6C-EF89-FF0F-7580-328FA5AC02A7}" dt="2025-04-12T15:56:03.388" v="57" actId="20577"/>
        <pc:sldMkLst>
          <pc:docMk/>
          <pc:sldMk cId="1101426331" sldId="313"/>
        </pc:sldMkLst>
        <pc:spChg chg="mod">
          <ac:chgData name="Samuel Varela Camba" userId="S::s.vcamba@udc.es::db79741d-7314-42cc-8032-d539ceb6f9a8" providerId="AD" clId="Web-{C2292D6C-EF89-FF0F-7580-328FA5AC02A7}" dt="2025-04-12T15:55:35.247" v="46" actId="20577"/>
          <ac:spMkLst>
            <pc:docMk/>
            <pc:sldMk cId="1101426331" sldId="313"/>
            <ac:spMk id="2" creationId="{D7F06F61-53EF-D153-205F-A1F15DC59633}"/>
          </ac:spMkLst>
        </pc:spChg>
        <pc:spChg chg="mod">
          <ac:chgData name="Samuel Varela Camba" userId="S::s.vcamba@udc.es::db79741d-7314-42cc-8032-d539ceb6f9a8" providerId="AD" clId="Web-{C2292D6C-EF89-FF0F-7580-328FA5AC02A7}" dt="2025-04-12T15:56:03.388" v="57" actId="20577"/>
          <ac:spMkLst>
            <pc:docMk/>
            <pc:sldMk cId="1101426331" sldId="313"/>
            <ac:spMk id="28" creationId="{D4ADB460-3045-3241-9692-0EA2EE5BB687}"/>
          </ac:spMkLst>
        </pc:spChg>
      </pc:sldChg>
      <pc:sldChg chg="modSp">
        <pc:chgData name="Samuel Varela Camba" userId="S::s.vcamba@udc.es::db79741d-7314-42cc-8032-d539ceb6f9a8" providerId="AD" clId="Web-{C2292D6C-EF89-FF0F-7580-328FA5AC02A7}" dt="2025-04-12T16:03:32.278" v="66" actId="20577"/>
        <pc:sldMkLst>
          <pc:docMk/>
          <pc:sldMk cId="2680012758" sldId="314"/>
        </pc:sldMkLst>
        <pc:spChg chg="mod">
          <ac:chgData name="Samuel Varela Camba" userId="S::s.vcamba@udc.es::db79741d-7314-42cc-8032-d539ceb6f9a8" providerId="AD" clId="Web-{C2292D6C-EF89-FF0F-7580-328FA5AC02A7}" dt="2025-04-12T16:03:32.278" v="66" actId="20577"/>
          <ac:spMkLst>
            <pc:docMk/>
            <pc:sldMk cId="2680012758" sldId="314"/>
            <ac:spMk id="7" creationId="{EC4656CE-5CDB-AD1D-8682-77A1CB0E968C}"/>
          </ac:spMkLst>
        </pc:spChg>
        <pc:spChg chg="mod">
          <ac:chgData name="Samuel Varela Camba" userId="S::s.vcamba@udc.es::db79741d-7314-42cc-8032-d539ceb6f9a8" providerId="AD" clId="Web-{C2292D6C-EF89-FF0F-7580-328FA5AC02A7}" dt="2025-04-12T16:03:24.810" v="62" actId="20577"/>
          <ac:spMkLst>
            <pc:docMk/>
            <pc:sldMk cId="2680012758" sldId="314"/>
            <ac:spMk id="11" creationId="{A711F618-43EC-1F64-E99F-959CA53E2924}"/>
          </ac:spMkLst>
        </pc:spChg>
      </pc:sldChg>
      <pc:sldChg chg="modSp">
        <pc:chgData name="Samuel Varela Camba" userId="S::s.vcamba@udc.es::db79741d-7314-42cc-8032-d539ceb6f9a8" providerId="AD" clId="Web-{C2292D6C-EF89-FF0F-7580-328FA5AC02A7}" dt="2025-04-12T16:05:41.485" v="89" actId="20577"/>
        <pc:sldMkLst>
          <pc:docMk/>
          <pc:sldMk cId="1314796982" sldId="317"/>
        </pc:sldMkLst>
        <pc:spChg chg="mod">
          <ac:chgData name="Samuel Varela Camba" userId="S::s.vcamba@udc.es::db79741d-7314-42cc-8032-d539ceb6f9a8" providerId="AD" clId="Web-{C2292D6C-EF89-FF0F-7580-328FA5AC02A7}" dt="2025-04-12T16:05:41.485" v="89" actId="20577"/>
          <ac:spMkLst>
            <pc:docMk/>
            <pc:sldMk cId="1314796982" sldId="317"/>
            <ac:spMk id="9" creationId="{D0DFF4B8-3F89-F8AF-BBFF-A6A3EFF2B133}"/>
          </ac:spMkLst>
        </pc:spChg>
        <pc:spChg chg="mod">
          <ac:chgData name="Samuel Varela Camba" userId="S::s.vcamba@udc.es::db79741d-7314-42cc-8032-d539ceb6f9a8" providerId="AD" clId="Web-{C2292D6C-EF89-FF0F-7580-328FA5AC02A7}" dt="2025-04-12T16:04:27.780" v="71" actId="20577"/>
          <ac:spMkLst>
            <pc:docMk/>
            <pc:sldMk cId="1314796982" sldId="317"/>
            <ac:spMk id="28" creationId="{2FDD4AA3-C2B6-1831-1938-65B325BE8CB3}"/>
          </ac:spMkLst>
        </pc:spChg>
      </pc:sldChg>
    </pc:docChg>
  </pc:docChgLst>
  <pc:docChgLst>
    <pc:chgData name="Ángel Berreco Kozlan" userId="S::angel.kozlan@udc.es::c546c959-cb1e-4bd4-91ac-29e9c892e1cc" providerId="AD" clId="Web-{90E03FAA-DD4F-AF68-232C-210B4F3F876E}"/>
    <pc:docChg chg="addSld delSld modSld sldOrd">
      <pc:chgData name="Ángel Berreco Kozlan" userId="S::angel.kozlan@udc.es::c546c959-cb1e-4bd4-91ac-29e9c892e1cc" providerId="AD" clId="Web-{90E03FAA-DD4F-AF68-232C-210B4F3F876E}" dt="2025-04-12T15:19:01.403" v="2703" actId="14100"/>
      <pc:docMkLst>
        <pc:docMk/>
      </pc:docMkLst>
      <pc:sldChg chg="addSp delSp modSp">
        <pc:chgData name="Ángel Berreco Kozlan" userId="S::angel.kozlan@udc.es::c546c959-cb1e-4bd4-91ac-29e9c892e1cc" providerId="AD" clId="Web-{90E03FAA-DD4F-AF68-232C-210B4F3F876E}" dt="2025-04-12T14:34:06.857" v="1410"/>
        <pc:sldMkLst>
          <pc:docMk/>
          <pc:sldMk cId="566997565" sldId="260"/>
        </pc:sldMkLst>
        <pc:spChg chg="add del mod">
          <ac:chgData name="Ángel Berreco Kozlan" userId="S::angel.kozlan@udc.es::c546c959-cb1e-4bd4-91ac-29e9c892e1cc" providerId="AD" clId="Web-{90E03FAA-DD4F-AF68-232C-210B4F3F876E}" dt="2025-04-12T14:34:06.857" v="1410"/>
          <ac:spMkLst>
            <pc:docMk/>
            <pc:sldMk cId="566997565" sldId="260"/>
            <ac:spMk id="5" creationId="{A02046B3-CBF1-46AE-DCDD-CF6C2CDE0689}"/>
          </ac:spMkLst>
        </pc:spChg>
        <pc:graphicFrameChg chg="del">
          <ac:chgData name="Ángel Berreco Kozlan" userId="S::angel.kozlan@udc.es::c546c959-cb1e-4bd4-91ac-29e9c892e1cc" providerId="AD" clId="Web-{90E03FAA-DD4F-AF68-232C-210B4F3F876E}" dt="2025-04-12T14:34:03.529" v="1409"/>
          <ac:graphicFrameMkLst>
            <pc:docMk/>
            <pc:sldMk cId="566997565" sldId="260"/>
            <ac:graphicFrameMk id="17" creationId="{D6E90A56-AF21-45DC-A08C-27875260C7CB}"/>
          </ac:graphicFrameMkLst>
        </pc:graphicFrameChg>
      </pc:sldChg>
      <pc:sldChg chg="modSp">
        <pc:chgData name="Ángel Berreco Kozlan" userId="S::angel.kozlan@udc.es::c546c959-cb1e-4bd4-91ac-29e9c892e1cc" providerId="AD" clId="Web-{90E03FAA-DD4F-AF68-232C-210B4F3F876E}" dt="2025-04-12T14:18:19.382" v="1024" actId="20577"/>
        <pc:sldMkLst>
          <pc:docMk/>
          <pc:sldMk cId="1832959186" sldId="340"/>
        </pc:sldMkLst>
        <pc:spChg chg="mod">
          <ac:chgData name="Ángel Berreco Kozlan" userId="S::angel.kozlan@udc.es::c546c959-cb1e-4bd4-91ac-29e9c892e1cc" providerId="AD" clId="Web-{90E03FAA-DD4F-AF68-232C-210B4F3F876E}" dt="2025-04-12T14:18:19.382" v="1024" actId="20577"/>
          <ac:spMkLst>
            <pc:docMk/>
            <pc:sldMk cId="1832959186" sldId="340"/>
            <ac:spMk id="3" creationId="{9B2406DE-52F2-D2B5-6065-4E3924AAE260}"/>
          </ac:spMkLst>
        </pc:spChg>
      </pc:sldChg>
      <pc:sldChg chg="modSp">
        <pc:chgData name="Ángel Berreco Kozlan" userId="S::angel.kozlan@udc.es::c546c959-cb1e-4bd4-91ac-29e9c892e1cc" providerId="AD" clId="Web-{90E03FAA-DD4F-AF68-232C-210B4F3F876E}" dt="2025-04-12T13:53:28.962" v="411" actId="1076"/>
        <pc:sldMkLst>
          <pc:docMk/>
          <pc:sldMk cId="1780310750" sldId="383"/>
        </pc:sldMkLst>
        <pc:spChg chg="mod">
          <ac:chgData name="Ángel Berreco Kozlan" userId="S::angel.kozlan@udc.es::c546c959-cb1e-4bd4-91ac-29e9c892e1cc" providerId="AD" clId="Web-{90E03FAA-DD4F-AF68-232C-210B4F3F876E}" dt="2025-04-12T13:53:28.962" v="411" actId="1076"/>
          <ac:spMkLst>
            <pc:docMk/>
            <pc:sldMk cId="1780310750" sldId="383"/>
            <ac:spMk id="16" creationId="{CDE10975-BCE4-57E3-CE63-5BC955B72CA1}"/>
          </ac:spMkLst>
        </pc:spChg>
      </pc:sldChg>
      <pc:sldChg chg="modSp">
        <pc:chgData name="Ángel Berreco Kozlan" userId="S::angel.kozlan@udc.es::c546c959-cb1e-4bd4-91ac-29e9c892e1cc" providerId="AD" clId="Web-{90E03FAA-DD4F-AF68-232C-210B4F3F876E}" dt="2025-04-12T13:42:11.164" v="3" actId="1076"/>
        <pc:sldMkLst>
          <pc:docMk/>
          <pc:sldMk cId="2429849500" sldId="385"/>
        </pc:sldMkLst>
        <pc:spChg chg="mod">
          <ac:chgData name="Ángel Berreco Kozlan" userId="S::angel.kozlan@udc.es::c546c959-cb1e-4bd4-91ac-29e9c892e1cc" providerId="AD" clId="Web-{90E03FAA-DD4F-AF68-232C-210B4F3F876E}" dt="2025-04-12T13:42:11.164" v="3" actId="1076"/>
          <ac:spMkLst>
            <pc:docMk/>
            <pc:sldMk cId="2429849500" sldId="385"/>
            <ac:spMk id="4" creationId="{848924E1-67AF-A1A1-2C18-9AD7421AF1DF}"/>
          </ac:spMkLst>
        </pc:spChg>
      </pc:sldChg>
      <pc:sldChg chg="modSp">
        <pc:chgData name="Ángel Berreco Kozlan" userId="S::angel.kozlan@udc.es::c546c959-cb1e-4bd4-91ac-29e9c892e1cc" providerId="AD" clId="Web-{90E03FAA-DD4F-AF68-232C-210B4F3F876E}" dt="2025-04-12T13:42:06.429" v="2" actId="1076"/>
        <pc:sldMkLst>
          <pc:docMk/>
          <pc:sldMk cId="2531589732" sldId="387"/>
        </pc:sldMkLst>
        <pc:spChg chg="mod">
          <ac:chgData name="Ángel Berreco Kozlan" userId="S::angel.kozlan@udc.es::c546c959-cb1e-4bd4-91ac-29e9c892e1cc" providerId="AD" clId="Web-{90E03FAA-DD4F-AF68-232C-210B4F3F876E}" dt="2025-04-12T13:42:06.429" v="2" actId="1076"/>
          <ac:spMkLst>
            <pc:docMk/>
            <pc:sldMk cId="2531589732" sldId="387"/>
            <ac:spMk id="4" creationId="{19D4583C-F0A1-6FE9-FB95-B1B370D45C14}"/>
          </ac:spMkLst>
        </pc:spChg>
      </pc:sldChg>
      <pc:sldChg chg="addSp delSp modSp add replId">
        <pc:chgData name="Ángel Berreco Kozlan" userId="S::angel.kozlan@udc.es::c546c959-cb1e-4bd4-91ac-29e9c892e1cc" providerId="AD" clId="Web-{90E03FAA-DD4F-AF68-232C-210B4F3F876E}" dt="2025-04-12T13:51:14.562" v="388" actId="20577"/>
        <pc:sldMkLst>
          <pc:docMk/>
          <pc:sldMk cId="191727068" sldId="388"/>
        </pc:sldMkLst>
        <pc:spChg chg="add mod">
          <ac:chgData name="Ángel Berreco Kozlan" userId="S::angel.kozlan@udc.es::c546c959-cb1e-4bd4-91ac-29e9c892e1cc" providerId="AD" clId="Web-{90E03FAA-DD4F-AF68-232C-210B4F3F876E}" dt="2025-04-12T13:49:28.867" v="353" actId="20577"/>
          <ac:spMkLst>
            <pc:docMk/>
            <pc:sldMk cId="191727068" sldId="388"/>
            <ac:spMk id="2" creationId="{7457AD30-917E-87BC-463E-5ACBF968C12A}"/>
          </ac:spMkLst>
        </pc:spChg>
        <pc:spChg chg="mod">
          <ac:chgData name="Ángel Berreco Kozlan" userId="S::angel.kozlan@udc.es::c546c959-cb1e-4bd4-91ac-29e9c892e1cc" providerId="AD" clId="Web-{90E03FAA-DD4F-AF68-232C-210B4F3F876E}" dt="2025-04-12T13:48:04.017" v="198" actId="1076"/>
          <ac:spMkLst>
            <pc:docMk/>
            <pc:sldMk cId="191727068" sldId="388"/>
            <ac:spMk id="3" creationId="{F0748452-7E70-E15D-6EA7-C781E8E62799}"/>
          </ac:spMkLst>
        </pc:spChg>
        <pc:spChg chg="add mod">
          <ac:chgData name="Ángel Berreco Kozlan" userId="S::angel.kozlan@udc.es::c546c959-cb1e-4bd4-91ac-29e9c892e1cc" providerId="AD" clId="Web-{90E03FAA-DD4F-AF68-232C-210B4F3F876E}" dt="2025-04-12T13:51:14.562" v="388" actId="20577"/>
          <ac:spMkLst>
            <pc:docMk/>
            <pc:sldMk cId="191727068" sldId="388"/>
            <ac:spMk id="4" creationId="{E09CA18A-BD05-E200-DA13-E4B2CA228C0C}"/>
          </ac:spMkLst>
        </pc:spChg>
        <pc:spChg chg="mod">
          <ac:chgData name="Ángel Berreco Kozlan" userId="S::angel.kozlan@udc.es::c546c959-cb1e-4bd4-91ac-29e9c892e1cc" providerId="AD" clId="Web-{90E03FAA-DD4F-AF68-232C-210B4F3F876E}" dt="2025-04-12T13:48:40.160" v="255" actId="20577"/>
          <ac:spMkLst>
            <pc:docMk/>
            <pc:sldMk cId="191727068" sldId="388"/>
            <ac:spMk id="7" creationId="{61212105-7CB5-6E0E-AC66-AC7657370D59}"/>
          </ac:spMkLst>
        </pc:spChg>
        <pc:spChg chg="mod">
          <ac:chgData name="Ángel Berreco Kozlan" userId="S::angel.kozlan@udc.es::c546c959-cb1e-4bd4-91ac-29e9c892e1cc" providerId="AD" clId="Web-{90E03FAA-DD4F-AF68-232C-210B4F3F876E}" dt="2025-04-12T13:50:39.184" v="372" actId="20577"/>
          <ac:spMkLst>
            <pc:docMk/>
            <pc:sldMk cId="191727068" sldId="388"/>
            <ac:spMk id="8" creationId="{A09893D4-0BBD-D3FA-2EF6-A39314D64EF9}"/>
          </ac:spMkLst>
        </pc:spChg>
        <pc:spChg chg="del mod">
          <ac:chgData name="Ángel Berreco Kozlan" userId="S::angel.kozlan@udc.es::c546c959-cb1e-4bd4-91ac-29e9c892e1cc" providerId="AD" clId="Web-{90E03FAA-DD4F-AF68-232C-210B4F3F876E}" dt="2025-04-12T13:47:41.015" v="194"/>
          <ac:spMkLst>
            <pc:docMk/>
            <pc:sldMk cId="191727068" sldId="388"/>
            <ac:spMk id="9" creationId="{70461EC3-55BE-F6D5-A889-AA547CA8F44D}"/>
          </ac:spMkLst>
        </pc:spChg>
        <pc:spChg chg="mod">
          <ac:chgData name="Ángel Berreco Kozlan" userId="S::angel.kozlan@udc.es::c546c959-cb1e-4bd4-91ac-29e9c892e1cc" providerId="AD" clId="Web-{90E03FAA-DD4F-AF68-232C-210B4F3F876E}" dt="2025-04-12T13:47:58.939" v="196" actId="1076"/>
          <ac:spMkLst>
            <pc:docMk/>
            <pc:sldMk cId="191727068" sldId="388"/>
            <ac:spMk id="16" creationId="{8C3C931D-8A6B-C584-F9BA-D1A43A95BCFD}"/>
          </ac:spMkLst>
        </pc:spChg>
      </pc:sldChg>
      <pc:sldChg chg="modSp add replId">
        <pc:chgData name="Ángel Berreco Kozlan" userId="S::angel.kozlan@udc.es::c546c959-cb1e-4bd4-91ac-29e9c892e1cc" providerId="AD" clId="Web-{90E03FAA-DD4F-AF68-232C-210B4F3F876E}" dt="2025-04-12T13:53:43.385" v="412" actId="1076"/>
        <pc:sldMkLst>
          <pc:docMk/>
          <pc:sldMk cId="333139759" sldId="389"/>
        </pc:sldMkLst>
        <pc:spChg chg="mod">
          <ac:chgData name="Ángel Berreco Kozlan" userId="S::angel.kozlan@udc.es::c546c959-cb1e-4bd4-91ac-29e9c892e1cc" providerId="AD" clId="Web-{90E03FAA-DD4F-AF68-232C-210B4F3F876E}" dt="2025-04-12T13:53:43.385" v="412" actId="1076"/>
          <ac:spMkLst>
            <pc:docMk/>
            <pc:sldMk cId="333139759" sldId="389"/>
            <ac:spMk id="15" creationId="{06F979DF-2CEF-0EAB-3B61-F6DC96D48DF1}"/>
          </ac:spMkLst>
        </pc:spChg>
        <pc:spChg chg="mod">
          <ac:chgData name="Ángel Berreco Kozlan" userId="S::angel.kozlan@udc.es::c546c959-cb1e-4bd4-91ac-29e9c892e1cc" providerId="AD" clId="Web-{90E03FAA-DD4F-AF68-232C-210B4F3F876E}" dt="2025-04-12T13:51:35.735" v="396" actId="20577"/>
          <ac:spMkLst>
            <pc:docMk/>
            <pc:sldMk cId="333139759" sldId="389"/>
            <ac:spMk id="16" creationId="{F802CD2C-6FF6-A506-6B12-6BC501F71D5F}"/>
          </ac:spMkLst>
        </pc:spChg>
      </pc:sldChg>
      <pc:sldChg chg="delSp modSp add replId">
        <pc:chgData name="Ángel Berreco Kozlan" userId="S::angel.kozlan@udc.es::c546c959-cb1e-4bd4-91ac-29e9c892e1cc" providerId="AD" clId="Web-{90E03FAA-DD4F-AF68-232C-210B4F3F876E}" dt="2025-04-12T13:56:38.523" v="480" actId="20577"/>
        <pc:sldMkLst>
          <pc:docMk/>
          <pc:sldMk cId="665241762" sldId="390"/>
        </pc:sldMkLst>
        <pc:spChg chg="mod">
          <ac:chgData name="Ángel Berreco Kozlan" userId="S::angel.kozlan@udc.es::c546c959-cb1e-4bd4-91ac-29e9c892e1cc" providerId="AD" clId="Web-{90E03FAA-DD4F-AF68-232C-210B4F3F876E}" dt="2025-04-12T13:53:51.839" v="415" actId="20577"/>
          <ac:spMkLst>
            <pc:docMk/>
            <pc:sldMk cId="665241762" sldId="390"/>
            <ac:spMk id="2" creationId="{22C661D0-30E1-4BD3-768D-14F0A27F9555}"/>
          </ac:spMkLst>
        </pc:spChg>
        <pc:spChg chg="del">
          <ac:chgData name="Ángel Berreco Kozlan" userId="S::angel.kozlan@udc.es::c546c959-cb1e-4bd4-91ac-29e9c892e1cc" providerId="AD" clId="Web-{90E03FAA-DD4F-AF68-232C-210B4F3F876E}" dt="2025-04-12T13:54:28.045" v="439"/>
          <ac:spMkLst>
            <pc:docMk/>
            <pc:sldMk cId="665241762" sldId="390"/>
            <ac:spMk id="7" creationId="{9FC74C58-9B59-E75F-3EE1-CCBF5AC9C5AE}"/>
          </ac:spMkLst>
        </pc:spChg>
        <pc:spChg chg="del">
          <ac:chgData name="Ángel Berreco Kozlan" userId="S::angel.kozlan@udc.es::c546c959-cb1e-4bd4-91ac-29e9c892e1cc" providerId="AD" clId="Web-{90E03FAA-DD4F-AF68-232C-210B4F3F876E}" dt="2025-04-12T13:53:59.605" v="416"/>
          <ac:spMkLst>
            <pc:docMk/>
            <pc:sldMk cId="665241762" sldId="390"/>
            <ac:spMk id="10" creationId="{8ECA11F8-CDC8-1151-B470-971420CC5EC4}"/>
          </ac:spMkLst>
        </pc:spChg>
        <pc:spChg chg="mod">
          <ac:chgData name="Ángel Berreco Kozlan" userId="S::angel.kozlan@udc.es::c546c959-cb1e-4bd4-91ac-29e9c892e1cc" providerId="AD" clId="Web-{90E03FAA-DD4F-AF68-232C-210B4F3F876E}" dt="2025-04-12T13:56:38.523" v="480" actId="20577"/>
          <ac:spMkLst>
            <pc:docMk/>
            <pc:sldMk cId="665241762" sldId="390"/>
            <ac:spMk id="15" creationId="{73E34125-A0D5-0299-F196-043C8302BDB5}"/>
          </ac:spMkLst>
        </pc:spChg>
        <pc:spChg chg="mod">
          <ac:chgData name="Ángel Berreco Kozlan" userId="S::angel.kozlan@udc.es::c546c959-cb1e-4bd4-91ac-29e9c892e1cc" providerId="AD" clId="Web-{90E03FAA-DD4F-AF68-232C-210B4F3F876E}" dt="2025-04-12T13:54:14.684" v="430" actId="20577"/>
          <ac:spMkLst>
            <pc:docMk/>
            <pc:sldMk cId="665241762" sldId="390"/>
            <ac:spMk id="16" creationId="{73E5CF23-B9BF-85D6-C060-3541A76F6F72}"/>
          </ac:spMkLst>
        </pc:spChg>
      </pc:sldChg>
      <pc:sldChg chg="addSp delSp modSp add replId">
        <pc:chgData name="Ángel Berreco Kozlan" userId="S::angel.kozlan@udc.es::c546c959-cb1e-4bd4-91ac-29e9c892e1cc" providerId="AD" clId="Web-{90E03FAA-DD4F-AF68-232C-210B4F3F876E}" dt="2025-04-12T13:59:18.894" v="521" actId="14100"/>
        <pc:sldMkLst>
          <pc:docMk/>
          <pc:sldMk cId="2691621275" sldId="391"/>
        </pc:sldMkLst>
        <pc:spChg chg="add mod">
          <ac:chgData name="Ángel Berreco Kozlan" userId="S::angel.kozlan@udc.es::c546c959-cb1e-4bd4-91ac-29e9c892e1cc" providerId="AD" clId="Web-{90E03FAA-DD4F-AF68-232C-210B4F3F876E}" dt="2025-04-12T13:59:18.894" v="521" actId="14100"/>
          <ac:spMkLst>
            <pc:docMk/>
            <pc:sldMk cId="2691621275" sldId="391"/>
            <ac:spMk id="4" creationId="{43948351-EE5E-540C-7015-B124EACB74A3}"/>
          </ac:spMkLst>
        </pc:spChg>
        <pc:spChg chg="add del mod">
          <ac:chgData name="Ángel Berreco Kozlan" userId="S::angel.kozlan@udc.es::c546c959-cb1e-4bd4-91ac-29e9c892e1cc" providerId="AD" clId="Web-{90E03FAA-DD4F-AF68-232C-210B4F3F876E}" dt="2025-04-12T13:58:43.782" v="502"/>
          <ac:spMkLst>
            <pc:docMk/>
            <pc:sldMk cId="2691621275" sldId="391"/>
            <ac:spMk id="8" creationId="{2A17449A-4F62-0233-D4BD-1773E1AA4AA3}"/>
          </ac:spMkLst>
        </pc:spChg>
        <pc:spChg chg="mod">
          <ac:chgData name="Ángel Berreco Kozlan" userId="S::angel.kozlan@udc.es::c546c959-cb1e-4bd4-91ac-29e9c892e1cc" providerId="AD" clId="Web-{90E03FAA-DD4F-AF68-232C-210B4F3F876E}" dt="2025-04-12T13:58:18.811" v="495" actId="14100"/>
          <ac:spMkLst>
            <pc:docMk/>
            <pc:sldMk cId="2691621275" sldId="391"/>
            <ac:spMk id="15" creationId="{BFCB15BA-DD5B-5B3A-9B62-98883231E732}"/>
          </ac:spMkLst>
        </pc:spChg>
      </pc:sldChg>
      <pc:sldChg chg="addSp delSp modSp add replId">
        <pc:chgData name="Ángel Berreco Kozlan" userId="S::angel.kozlan@udc.es::c546c959-cb1e-4bd4-91ac-29e9c892e1cc" providerId="AD" clId="Web-{90E03FAA-DD4F-AF68-232C-210B4F3F876E}" dt="2025-04-12T14:03:18.817" v="588" actId="1076"/>
        <pc:sldMkLst>
          <pc:docMk/>
          <pc:sldMk cId="4137095678" sldId="392"/>
        </pc:sldMkLst>
        <pc:spChg chg="mod">
          <ac:chgData name="Ángel Berreco Kozlan" userId="S::angel.kozlan@udc.es::c546c959-cb1e-4bd4-91ac-29e9c892e1cc" providerId="AD" clId="Web-{90E03FAA-DD4F-AF68-232C-210B4F3F876E}" dt="2025-04-12T14:00:18.601" v="532" actId="20577"/>
          <ac:spMkLst>
            <pc:docMk/>
            <pc:sldMk cId="4137095678" sldId="392"/>
            <ac:spMk id="2" creationId="{7DF14CDA-DF77-D7FE-AFFD-BF34D268B12C}"/>
          </ac:spMkLst>
        </pc:spChg>
        <pc:spChg chg="add del mod">
          <ac:chgData name="Ángel Berreco Kozlan" userId="S::angel.kozlan@udc.es::c546c959-cb1e-4bd4-91ac-29e9c892e1cc" providerId="AD" clId="Web-{90E03FAA-DD4F-AF68-232C-210B4F3F876E}" dt="2025-04-12T14:03:14.833" v="587" actId="1076"/>
          <ac:spMkLst>
            <pc:docMk/>
            <pc:sldMk cId="4137095678" sldId="392"/>
            <ac:spMk id="15" creationId="{640B3444-913C-20B7-DFA3-03EA9AF16B51}"/>
          </ac:spMkLst>
        </pc:spChg>
        <pc:spChg chg="mod">
          <ac:chgData name="Ángel Berreco Kozlan" userId="S::angel.kozlan@udc.es::c546c959-cb1e-4bd4-91ac-29e9c892e1cc" providerId="AD" clId="Web-{90E03FAA-DD4F-AF68-232C-210B4F3F876E}" dt="2025-04-12T14:03:18.817" v="588" actId="1076"/>
          <ac:spMkLst>
            <pc:docMk/>
            <pc:sldMk cId="4137095678" sldId="392"/>
            <ac:spMk id="16" creationId="{B9C29A64-9D23-ACFE-DF84-4A835B5FC5B6}"/>
          </ac:spMkLst>
        </pc:spChg>
      </pc:sldChg>
      <pc:sldChg chg="addSp delSp modSp add replId">
        <pc:chgData name="Ángel Berreco Kozlan" userId="S::angel.kozlan@udc.es::c546c959-cb1e-4bd4-91ac-29e9c892e1cc" providerId="AD" clId="Web-{90E03FAA-DD4F-AF68-232C-210B4F3F876E}" dt="2025-04-12T14:07:56.978" v="752" actId="1076"/>
        <pc:sldMkLst>
          <pc:docMk/>
          <pc:sldMk cId="3445835851" sldId="393"/>
        </pc:sldMkLst>
        <pc:spChg chg="mod">
          <ac:chgData name="Ángel Berreco Kozlan" userId="S::angel.kozlan@udc.es::c546c959-cb1e-4bd4-91ac-29e9c892e1cc" providerId="AD" clId="Web-{90E03FAA-DD4F-AF68-232C-210B4F3F876E}" dt="2025-04-12T14:03:32.818" v="593" actId="20577"/>
          <ac:spMkLst>
            <pc:docMk/>
            <pc:sldMk cId="3445835851" sldId="393"/>
            <ac:spMk id="2" creationId="{F98D863A-9826-C903-98D6-2BE461291448}"/>
          </ac:spMkLst>
        </pc:spChg>
        <pc:spChg chg="add mod">
          <ac:chgData name="Ángel Berreco Kozlan" userId="S::angel.kozlan@udc.es::c546c959-cb1e-4bd4-91ac-29e9c892e1cc" providerId="AD" clId="Web-{90E03FAA-DD4F-AF68-232C-210B4F3F876E}" dt="2025-04-12T14:07:54.306" v="751" actId="1076"/>
          <ac:spMkLst>
            <pc:docMk/>
            <pc:sldMk cId="3445835851" sldId="393"/>
            <ac:spMk id="4" creationId="{B1B63740-63E6-6DB5-45A7-0579FF39FDA1}"/>
          </ac:spMkLst>
        </pc:spChg>
        <pc:spChg chg="add del mod">
          <ac:chgData name="Ángel Berreco Kozlan" userId="S::angel.kozlan@udc.es::c546c959-cb1e-4bd4-91ac-29e9c892e1cc" providerId="AD" clId="Web-{90E03FAA-DD4F-AF68-232C-210B4F3F876E}" dt="2025-04-12T14:07:50.728" v="750"/>
          <ac:spMkLst>
            <pc:docMk/>
            <pc:sldMk cId="3445835851" sldId="393"/>
            <ac:spMk id="7" creationId="{C2A16C26-38F7-2ACE-D767-7A0597EFF380}"/>
          </ac:spMkLst>
        </pc:spChg>
        <pc:spChg chg="mod">
          <ac:chgData name="Ángel Berreco Kozlan" userId="S::angel.kozlan@udc.es::c546c959-cb1e-4bd4-91ac-29e9c892e1cc" providerId="AD" clId="Web-{90E03FAA-DD4F-AF68-232C-210B4F3F876E}" dt="2025-04-12T14:07:56.978" v="752" actId="1076"/>
          <ac:spMkLst>
            <pc:docMk/>
            <pc:sldMk cId="3445835851" sldId="393"/>
            <ac:spMk id="15" creationId="{DD48D59D-B8DD-79D6-CA0F-BBD1CD1E3478}"/>
          </ac:spMkLst>
        </pc:spChg>
        <pc:spChg chg="mod">
          <ac:chgData name="Ángel Berreco Kozlan" userId="S::angel.kozlan@udc.es::c546c959-cb1e-4bd4-91ac-29e9c892e1cc" providerId="AD" clId="Web-{90E03FAA-DD4F-AF68-232C-210B4F3F876E}" dt="2025-04-12T14:03:59.523" v="607" actId="20577"/>
          <ac:spMkLst>
            <pc:docMk/>
            <pc:sldMk cId="3445835851" sldId="393"/>
            <ac:spMk id="16" creationId="{068A4677-B268-2392-EB09-BC94733D12BB}"/>
          </ac:spMkLst>
        </pc:spChg>
      </pc:sldChg>
      <pc:sldChg chg="addSp delSp modSp add ord replId">
        <pc:chgData name="Ángel Berreco Kozlan" userId="S::angel.kozlan@udc.es::c546c959-cb1e-4bd4-91ac-29e9c892e1cc" providerId="AD" clId="Web-{90E03FAA-DD4F-AF68-232C-210B4F3F876E}" dt="2025-04-12T14:17:22.894" v="1022"/>
        <pc:sldMkLst>
          <pc:docMk/>
          <pc:sldMk cId="2157425733" sldId="394"/>
        </pc:sldMkLst>
        <pc:spChg chg="mod">
          <ac:chgData name="Ángel Berreco Kozlan" userId="S::angel.kozlan@udc.es::c546c959-cb1e-4bd4-91ac-29e9c892e1cc" providerId="AD" clId="Web-{90E03FAA-DD4F-AF68-232C-210B4F3F876E}" dt="2025-04-12T14:10:41.677" v="826" actId="1076"/>
          <ac:spMkLst>
            <pc:docMk/>
            <pc:sldMk cId="2157425733" sldId="394"/>
            <ac:spMk id="2" creationId="{3BD40191-C717-A6B2-15E0-99FB889189B1}"/>
          </ac:spMkLst>
        </pc:spChg>
        <pc:spChg chg="del">
          <ac:chgData name="Ángel Berreco Kozlan" userId="S::angel.kozlan@udc.es::c546c959-cb1e-4bd4-91ac-29e9c892e1cc" providerId="AD" clId="Web-{90E03FAA-DD4F-AF68-232C-210B4F3F876E}" dt="2025-04-12T14:08:06.885" v="754"/>
          <ac:spMkLst>
            <pc:docMk/>
            <pc:sldMk cId="2157425733" sldId="394"/>
            <ac:spMk id="4" creationId="{C8FF5F96-A5CF-3295-31B4-C76283A97720}"/>
          </ac:spMkLst>
        </pc:spChg>
        <pc:spChg chg="add mod">
          <ac:chgData name="Ángel Berreco Kozlan" userId="S::angel.kozlan@udc.es::c546c959-cb1e-4bd4-91ac-29e9c892e1cc" providerId="AD" clId="Web-{90E03FAA-DD4F-AF68-232C-210B4F3F876E}" dt="2025-04-12T14:12:32.435" v="899" actId="1076"/>
          <ac:spMkLst>
            <pc:docMk/>
            <pc:sldMk cId="2157425733" sldId="394"/>
            <ac:spMk id="7" creationId="{AA55395B-7A10-7FF8-F036-77FA98F14650}"/>
          </ac:spMkLst>
        </pc:spChg>
        <pc:spChg chg="add mod">
          <ac:chgData name="Ángel Berreco Kozlan" userId="S::angel.kozlan@udc.es::c546c959-cb1e-4bd4-91ac-29e9c892e1cc" providerId="AD" clId="Web-{90E03FAA-DD4F-AF68-232C-210B4F3F876E}" dt="2025-04-12T14:12:56.984" v="904" actId="1076"/>
          <ac:spMkLst>
            <pc:docMk/>
            <pc:sldMk cId="2157425733" sldId="394"/>
            <ac:spMk id="8" creationId="{796E5ECD-D63B-CE08-5ED1-32278EB4374C}"/>
          </ac:spMkLst>
        </pc:spChg>
        <pc:spChg chg="mod">
          <ac:chgData name="Ángel Berreco Kozlan" userId="S::angel.kozlan@udc.es::c546c959-cb1e-4bd4-91ac-29e9c892e1cc" providerId="AD" clId="Web-{90E03FAA-DD4F-AF68-232C-210B4F3F876E}" dt="2025-04-12T14:12:30.654" v="898" actId="1076"/>
          <ac:spMkLst>
            <pc:docMk/>
            <pc:sldMk cId="2157425733" sldId="394"/>
            <ac:spMk id="15" creationId="{6EC1BE18-AB03-50B5-F7CF-51BD8A75BC27}"/>
          </ac:spMkLst>
        </pc:spChg>
        <pc:spChg chg="mod">
          <ac:chgData name="Ángel Berreco Kozlan" userId="S::angel.kozlan@udc.es::c546c959-cb1e-4bd4-91ac-29e9c892e1cc" providerId="AD" clId="Web-{90E03FAA-DD4F-AF68-232C-210B4F3F876E}" dt="2025-04-12T14:12:28.216" v="897" actId="1076"/>
          <ac:spMkLst>
            <pc:docMk/>
            <pc:sldMk cId="2157425733" sldId="394"/>
            <ac:spMk id="16" creationId="{DDDF9E27-8795-E6D1-021E-7BA931D5F71B}"/>
          </ac:spMkLst>
        </pc:spChg>
      </pc:sldChg>
      <pc:sldChg chg="addSp delSp modSp add replId">
        <pc:chgData name="Ángel Berreco Kozlan" userId="S::angel.kozlan@udc.es::c546c959-cb1e-4bd4-91ac-29e9c892e1cc" providerId="AD" clId="Web-{90E03FAA-DD4F-AF68-232C-210B4F3F876E}" dt="2025-04-12T14:15:09.243" v="990"/>
        <pc:sldMkLst>
          <pc:docMk/>
          <pc:sldMk cId="1040298577" sldId="395"/>
        </pc:sldMkLst>
        <pc:spChg chg="del">
          <ac:chgData name="Ángel Berreco Kozlan" userId="S::angel.kozlan@udc.es::c546c959-cb1e-4bd4-91ac-29e9c892e1cc" providerId="AD" clId="Web-{90E03FAA-DD4F-AF68-232C-210B4F3F876E}" dt="2025-04-12T14:14:19.193" v="906"/>
          <ac:spMkLst>
            <pc:docMk/>
            <pc:sldMk cId="1040298577" sldId="395"/>
            <ac:spMk id="4" creationId="{FA422024-093A-12E8-05E9-0B58CC8D6101}"/>
          </ac:spMkLst>
        </pc:spChg>
        <pc:spChg chg="del">
          <ac:chgData name="Ángel Berreco Kozlan" userId="S::angel.kozlan@udc.es::c546c959-cb1e-4bd4-91ac-29e9c892e1cc" providerId="AD" clId="Web-{90E03FAA-DD4F-AF68-232C-210B4F3F876E}" dt="2025-04-12T14:14:21.412" v="907"/>
          <ac:spMkLst>
            <pc:docMk/>
            <pc:sldMk cId="1040298577" sldId="395"/>
            <ac:spMk id="15" creationId="{4E1B30D6-129D-3BC4-E667-E95B56840CDD}"/>
          </ac:spMkLst>
        </pc:spChg>
        <pc:graphicFrameChg chg="add mod modGraphic">
          <ac:chgData name="Ángel Berreco Kozlan" userId="S::angel.kozlan@udc.es::c546c959-cb1e-4bd4-91ac-29e9c892e1cc" providerId="AD" clId="Web-{90E03FAA-DD4F-AF68-232C-210B4F3F876E}" dt="2025-04-12T14:15:09.243" v="990"/>
          <ac:graphicFrameMkLst>
            <pc:docMk/>
            <pc:sldMk cId="1040298577" sldId="395"/>
            <ac:graphicFrameMk id="7" creationId="{420771B7-9509-BECA-29C1-C8615EC1A024}"/>
          </ac:graphicFrameMkLst>
        </pc:graphicFrameChg>
      </pc:sldChg>
      <pc:sldChg chg="addSp delSp modSp add replId">
        <pc:chgData name="Ángel Berreco Kozlan" userId="S::angel.kozlan@udc.es::c546c959-cb1e-4bd4-91ac-29e9c892e1cc" providerId="AD" clId="Web-{90E03FAA-DD4F-AF68-232C-210B4F3F876E}" dt="2025-04-12T14:17:10.752" v="1019"/>
        <pc:sldMkLst>
          <pc:docMk/>
          <pc:sldMk cId="1758244700" sldId="396"/>
        </pc:sldMkLst>
        <pc:spChg chg="del">
          <ac:chgData name="Ángel Berreco Kozlan" userId="S::angel.kozlan@udc.es::c546c959-cb1e-4bd4-91ac-29e9c892e1cc" providerId="AD" clId="Web-{90E03FAA-DD4F-AF68-232C-210B4F3F876E}" dt="2025-04-12T14:15:52.246" v="996"/>
          <ac:spMkLst>
            <pc:docMk/>
            <pc:sldMk cId="1758244700" sldId="396"/>
            <ac:spMk id="2" creationId="{42996876-719E-AC83-E0EB-BF4C40AFF2EB}"/>
          </ac:spMkLst>
        </pc:spChg>
        <pc:spChg chg="add del mod">
          <ac:chgData name="Ángel Berreco Kozlan" userId="S::angel.kozlan@udc.es::c546c959-cb1e-4bd4-91ac-29e9c892e1cc" providerId="AD" clId="Web-{90E03FAA-DD4F-AF68-232C-210B4F3F876E}" dt="2025-04-12T14:15:55.387" v="997"/>
          <ac:spMkLst>
            <pc:docMk/>
            <pc:sldMk cId="1758244700" sldId="396"/>
            <ac:spMk id="4" creationId="{2BE8282F-BE9B-4C3D-E0F8-F5A42642EE4C}"/>
          </ac:spMkLst>
        </pc:spChg>
        <pc:spChg chg="del">
          <ac:chgData name="Ángel Berreco Kozlan" userId="S::angel.kozlan@udc.es::c546c959-cb1e-4bd4-91ac-29e9c892e1cc" providerId="AD" clId="Web-{90E03FAA-DD4F-AF68-232C-210B4F3F876E}" dt="2025-04-12T14:15:52.215" v="993"/>
          <ac:spMkLst>
            <pc:docMk/>
            <pc:sldMk cId="1758244700" sldId="396"/>
            <ac:spMk id="7" creationId="{E8281849-D6C2-92B9-E0A2-C815CC78C293}"/>
          </ac:spMkLst>
        </pc:spChg>
        <pc:spChg chg="del">
          <ac:chgData name="Ángel Berreco Kozlan" userId="S::angel.kozlan@udc.es::c546c959-cb1e-4bd4-91ac-29e9c892e1cc" providerId="AD" clId="Web-{90E03FAA-DD4F-AF68-232C-210B4F3F876E}" dt="2025-04-12T14:15:52.200" v="992"/>
          <ac:spMkLst>
            <pc:docMk/>
            <pc:sldMk cId="1758244700" sldId="396"/>
            <ac:spMk id="8" creationId="{532D7FCA-AA71-D265-818E-D35BC0B2C0E4}"/>
          </ac:spMkLst>
        </pc:spChg>
        <pc:spChg chg="del">
          <ac:chgData name="Ángel Berreco Kozlan" userId="S::angel.kozlan@udc.es::c546c959-cb1e-4bd4-91ac-29e9c892e1cc" providerId="AD" clId="Web-{90E03FAA-DD4F-AF68-232C-210B4F3F876E}" dt="2025-04-12T14:15:52.215" v="995"/>
          <ac:spMkLst>
            <pc:docMk/>
            <pc:sldMk cId="1758244700" sldId="396"/>
            <ac:spMk id="15" creationId="{D89A987C-3BB2-06F1-DB37-6C8071552D9E}"/>
          </ac:spMkLst>
        </pc:spChg>
        <pc:spChg chg="del">
          <ac:chgData name="Ángel Berreco Kozlan" userId="S::angel.kozlan@udc.es::c546c959-cb1e-4bd4-91ac-29e9c892e1cc" providerId="AD" clId="Web-{90E03FAA-DD4F-AF68-232C-210B4F3F876E}" dt="2025-04-12T14:15:52.215" v="994"/>
          <ac:spMkLst>
            <pc:docMk/>
            <pc:sldMk cId="1758244700" sldId="396"/>
            <ac:spMk id="16" creationId="{16BB74E3-BB2F-2CEF-4F54-A9AA8A38B2DC}"/>
          </ac:spMkLst>
        </pc:spChg>
        <pc:picChg chg="add mod">
          <ac:chgData name="Ángel Berreco Kozlan" userId="S::angel.kozlan@udc.es::c546c959-cb1e-4bd4-91ac-29e9c892e1cc" providerId="AD" clId="Web-{90E03FAA-DD4F-AF68-232C-210B4F3F876E}" dt="2025-04-12T14:16:59.798" v="1016" actId="1076"/>
          <ac:picMkLst>
            <pc:docMk/>
            <pc:sldMk cId="1758244700" sldId="396"/>
            <ac:picMk id="9" creationId="{083D700C-437B-FDA3-7E3A-D24407307C31}"/>
          </ac:picMkLst>
        </pc:picChg>
        <pc:picChg chg="add del mod">
          <ac:chgData name="Ángel Berreco Kozlan" userId="S::angel.kozlan@udc.es::c546c959-cb1e-4bd4-91ac-29e9c892e1cc" providerId="AD" clId="Web-{90E03FAA-DD4F-AF68-232C-210B4F3F876E}" dt="2025-04-12T14:16:52.173" v="1012"/>
          <ac:picMkLst>
            <pc:docMk/>
            <pc:sldMk cId="1758244700" sldId="396"/>
            <ac:picMk id="10" creationId="{48ABC470-BA1A-6056-229D-2DFCE8AF1E87}"/>
          </ac:picMkLst>
        </pc:picChg>
        <pc:picChg chg="add del mod">
          <ac:chgData name="Ángel Berreco Kozlan" userId="S::angel.kozlan@udc.es::c546c959-cb1e-4bd4-91ac-29e9c892e1cc" providerId="AD" clId="Web-{90E03FAA-DD4F-AF68-232C-210B4F3F876E}" dt="2025-04-12T14:17:10.752" v="1019"/>
          <ac:picMkLst>
            <pc:docMk/>
            <pc:sldMk cId="1758244700" sldId="396"/>
            <ac:picMk id="11" creationId="{DA9FA238-F979-7296-CF12-4DA63D0101C0}"/>
          </ac:picMkLst>
        </pc:picChg>
      </pc:sldChg>
      <pc:sldChg chg="delSp modSp add replId">
        <pc:chgData name="Ángel Berreco Kozlan" userId="S::angel.kozlan@udc.es::c546c959-cb1e-4bd4-91ac-29e9c892e1cc" providerId="AD" clId="Web-{90E03FAA-DD4F-AF68-232C-210B4F3F876E}" dt="2025-04-12T14:17:15.081" v="1021" actId="1076"/>
        <pc:sldMkLst>
          <pc:docMk/>
          <pc:sldMk cId="1230465605" sldId="397"/>
        </pc:sldMkLst>
        <pc:picChg chg="del">
          <ac:chgData name="Ángel Berreco Kozlan" userId="S::angel.kozlan@udc.es::c546c959-cb1e-4bd4-91ac-29e9c892e1cc" providerId="AD" clId="Web-{90E03FAA-DD4F-AF68-232C-210B4F3F876E}" dt="2025-04-12T14:17:12.112" v="1020"/>
          <ac:picMkLst>
            <pc:docMk/>
            <pc:sldMk cId="1230465605" sldId="397"/>
            <ac:picMk id="9" creationId="{0CD5402E-AA71-7E66-AE8D-2804DDC0A890}"/>
          </ac:picMkLst>
        </pc:picChg>
        <pc:picChg chg="mod">
          <ac:chgData name="Ángel Berreco Kozlan" userId="S::angel.kozlan@udc.es::c546c959-cb1e-4bd4-91ac-29e9c892e1cc" providerId="AD" clId="Web-{90E03FAA-DD4F-AF68-232C-210B4F3F876E}" dt="2025-04-12T14:17:15.081" v="1021" actId="1076"/>
          <ac:picMkLst>
            <pc:docMk/>
            <pc:sldMk cId="1230465605" sldId="397"/>
            <ac:picMk id="11" creationId="{BACC41C1-857F-4F41-CB75-5BF21B21D585}"/>
          </ac:picMkLst>
        </pc:picChg>
      </pc:sldChg>
      <pc:sldChg chg="addSp modSp add ord replId">
        <pc:chgData name="Ángel Berreco Kozlan" userId="S::angel.kozlan@udc.es::c546c959-cb1e-4bd4-91ac-29e9c892e1cc" providerId="AD" clId="Web-{90E03FAA-DD4F-AF68-232C-210B4F3F876E}" dt="2025-04-12T14:31:19.376" v="1382" actId="1076"/>
        <pc:sldMkLst>
          <pc:docMk/>
          <pc:sldMk cId="3095625724" sldId="398"/>
        </pc:sldMkLst>
        <pc:spChg chg="mod">
          <ac:chgData name="Ángel Berreco Kozlan" userId="S::angel.kozlan@udc.es::c546c959-cb1e-4bd4-91ac-29e9c892e1cc" providerId="AD" clId="Web-{90E03FAA-DD4F-AF68-232C-210B4F3F876E}" dt="2025-04-12T14:18:53.978" v="1027" actId="20577"/>
          <ac:spMkLst>
            <pc:docMk/>
            <pc:sldMk cId="3095625724" sldId="398"/>
            <ac:spMk id="2" creationId="{B591CA4C-5095-E737-42B9-76DAD906C6BD}"/>
          </ac:spMkLst>
        </pc:spChg>
        <pc:spChg chg="add mod">
          <ac:chgData name="Ángel Berreco Kozlan" userId="S::angel.kozlan@udc.es::c546c959-cb1e-4bd4-91ac-29e9c892e1cc" providerId="AD" clId="Web-{90E03FAA-DD4F-AF68-232C-210B4F3F876E}" dt="2025-04-12T14:28:28.426" v="1316" actId="14100"/>
          <ac:spMkLst>
            <pc:docMk/>
            <pc:sldMk cId="3095625724" sldId="398"/>
            <ac:spMk id="4" creationId="{AA0A5403-33F3-96C9-3A79-248DE7B6AC01}"/>
          </ac:spMkLst>
        </pc:spChg>
        <pc:spChg chg="add mod">
          <ac:chgData name="Ángel Berreco Kozlan" userId="S::angel.kozlan@udc.es::c546c959-cb1e-4bd4-91ac-29e9c892e1cc" providerId="AD" clId="Web-{90E03FAA-DD4F-AF68-232C-210B4F3F876E}" dt="2025-04-12T14:29:59.199" v="1378" actId="14100"/>
          <ac:spMkLst>
            <pc:docMk/>
            <pc:sldMk cId="3095625724" sldId="398"/>
            <ac:spMk id="7" creationId="{B006BD2F-111D-4047-35FF-11839A8B123C}"/>
          </ac:spMkLst>
        </pc:spChg>
        <pc:spChg chg="mod">
          <ac:chgData name="Ángel Berreco Kozlan" userId="S::angel.kozlan@udc.es::c546c959-cb1e-4bd4-91ac-29e9c892e1cc" providerId="AD" clId="Web-{90E03FAA-DD4F-AF68-232C-210B4F3F876E}" dt="2025-04-12T14:28:36.599" v="1317" actId="14100"/>
          <ac:spMkLst>
            <pc:docMk/>
            <pc:sldMk cId="3095625724" sldId="398"/>
            <ac:spMk id="15" creationId="{BF8ED39D-F93F-0802-A6BE-A26F51C68047}"/>
          </ac:spMkLst>
        </pc:spChg>
        <pc:spChg chg="mod">
          <ac:chgData name="Ángel Berreco Kozlan" userId="S::angel.kozlan@udc.es::c546c959-cb1e-4bd4-91ac-29e9c892e1cc" providerId="AD" clId="Web-{90E03FAA-DD4F-AF68-232C-210B4F3F876E}" dt="2025-04-12T14:31:19.376" v="1382" actId="1076"/>
          <ac:spMkLst>
            <pc:docMk/>
            <pc:sldMk cId="3095625724" sldId="398"/>
            <ac:spMk id="16" creationId="{CB6A143E-BC34-DBD6-CC98-2772376CAE77}"/>
          </ac:spMkLst>
        </pc:spChg>
      </pc:sldChg>
      <pc:sldChg chg="addSp modSp add replId">
        <pc:chgData name="Ángel Berreco Kozlan" userId="S::angel.kozlan@udc.es::c546c959-cb1e-4bd4-91ac-29e9c892e1cc" providerId="AD" clId="Web-{90E03FAA-DD4F-AF68-232C-210B4F3F876E}" dt="2025-04-12T14:26:28.590" v="1253" actId="14100"/>
        <pc:sldMkLst>
          <pc:docMk/>
          <pc:sldMk cId="1318255932" sldId="399"/>
        </pc:sldMkLst>
        <pc:spChg chg="add mod">
          <ac:chgData name="Ángel Berreco Kozlan" userId="S::angel.kozlan@udc.es::c546c959-cb1e-4bd4-91ac-29e9c892e1cc" providerId="AD" clId="Web-{90E03FAA-DD4F-AF68-232C-210B4F3F876E}" dt="2025-04-12T14:26:20.323" v="1251" actId="1076"/>
          <ac:spMkLst>
            <pc:docMk/>
            <pc:sldMk cId="1318255932" sldId="399"/>
            <ac:spMk id="3" creationId="{5295F549-85A6-BDE7-DA82-10CE114BFF2A}"/>
          </ac:spMkLst>
        </pc:spChg>
        <pc:spChg chg="mod">
          <ac:chgData name="Ángel Berreco Kozlan" userId="S::angel.kozlan@udc.es::c546c959-cb1e-4bd4-91ac-29e9c892e1cc" providerId="AD" clId="Web-{90E03FAA-DD4F-AF68-232C-210B4F3F876E}" dt="2025-04-12T14:26:18.620" v="1250" actId="1076"/>
          <ac:spMkLst>
            <pc:docMk/>
            <pc:sldMk cId="1318255932" sldId="399"/>
            <ac:spMk id="4" creationId="{2190B2CA-1827-0B6C-C628-AD7D77940DE6}"/>
          </ac:spMkLst>
        </pc:spChg>
        <pc:spChg chg="add mod">
          <ac:chgData name="Ángel Berreco Kozlan" userId="S::angel.kozlan@udc.es::c546c959-cb1e-4bd4-91ac-29e9c892e1cc" providerId="AD" clId="Web-{90E03FAA-DD4F-AF68-232C-210B4F3F876E}" dt="2025-04-12T14:26:23.042" v="1252" actId="1076"/>
          <ac:spMkLst>
            <pc:docMk/>
            <pc:sldMk cId="1318255932" sldId="399"/>
            <ac:spMk id="7" creationId="{34438AEE-E7C2-D965-6343-90A12FB2F0A8}"/>
          </ac:spMkLst>
        </pc:spChg>
        <pc:spChg chg="mod">
          <ac:chgData name="Ángel Berreco Kozlan" userId="S::angel.kozlan@udc.es::c546c959-cb1e-4bd4-91ac-29e9c892e1cc" providerId="AD" clId="Web-{90E03FAA-DD4F-AF68-232C-210B4F3F876E}" dt="2025-04-12T14:26:28.590" v="1253" actId="14100"/>
          <ac:spMkLst>
            <pc:docMk/>
            <pc:sldMk cId="1318255932" sldId="399"/>
            <ac:spMk id="15" creationId="{72CD8DC6-294F-DEAC-2528-38170B5FD692}"/>
          </ac:spMkLst>
        </pc:spChg>
      </pc:sldChg>
      <pc:sldChg chg="add del replId">
        <pc:chgData name="Ángel Berreco Kozlan" userId="S::angel.kozlan@udc.es::c546c959-cb1e-4bd4-91ac-29e9c892e1cc" providerId="AD" clId="Web-{90E03FAA-DD4F-AF68-232C-210B4F3F876E}" dt="2025-04-12T14:19:38.263" v="1040"/>
        <pc:sldMkLst>
          <pc:docMk/>
          <pc:sldMk cId="4175574094" sldId="399"/>
        </pc:sldMkLst>
      </pc:sldChg>
      <pc:sldChg chg="add ord replId">
        <pc:chgData name="Ángel Berreco Kozlan" userId="S::angel.kozlan@udc.es::c546c959-cb1e-4bd4-91ac-29e9c892e1cc" providerId="AD" clId="Web-{90E03FAA-DD4F-AF68-232C-210B4F3F876E}" dt="2025-04-12T14:31:07.125" v="1380"/>
        <pc:sldMkLst>
          <pc:docMk/>
          <pc:sldMk cId="1399835429" sldId="400"/>
        </pc:sldMkLst>
      </pc:sldChg>
      <pc:sldChg chg="modSp add ord replId">
        <pc:chgData name="Ángel Berreco Kozlan" userId="S::angel.kozlan@udc.es::c546c959-cb1e-4bd4-91ac-29e9c892e1cc" providerId="AD" clId="Web-{90E03FAA-DD4F-AF68-232C-210B4F3F876E}" dt="2025-04-12T14:33:34.745" v="1408"/>
        <pc:sldMkLst>
          <pc:docMk/>
          <pc:sldMk cId="1225565081" sldId="401"/>
        </pc:sldMkLst>
        <pc:spChg chg="mod">
          <ac:chgData name="Ángel Berreco Kozlan" userId="S::angel.kozlan@udc.es::c546c959-cb1e-4bd4-91ac-29e9c892e1cc" providerId="AD" clId="Web-{90E03FAA-DD4F-AF68-232C-210B4F3F876E}" dt="2025-04-12T14:33:30.307" v="1407" actId="20577"/>
          <ac:spMkLst>
            <pc:docMk/>
            <pc:sldMk cId="1225565081" sldId="401"/>
            <ac:spMk id="2" creationId="{F4243089-B257-211C-8497-341934C3EAF4}"/>
          </ac:spMkLst>
        </pc:spChg>
      </pc:sldChg>
      <pc:sldChg chg="add del replId">
        <pc:chgData name="Ángel Berreco Kozlan" userId="S::angel.kozlan@udc.es::c546c959-cb1e-4bd4-91ac-29e9c892e1cc" providerId="AD" clId="Web-{90E03FAA-DD4F-AF68-232C-210B4F3F876E}" dt="2025-04-12T14:33:02.149" v="1384"/>
        <pc:sldMkLst>
          <pc:docMk/>
          <pc:sldMk cId="2624847808" sldId="401"/>
        </pc:sldMkLst>
      </pc:sldChg>
      <pc:sldChg chg="addSp delSp modSp add ord replId">
        <pc:chgData name="Ángel Berreco Kozlan" userId="S::angel.kozlan@udc.es::c546c959-cb1e-4bd4-91ac-29e9c892e1cc" providerId="AD" clId="Web-{90E03FAA-DD4F-AF68-232C-210B4F3F876E}" dt="2025-04-12T14:39:21.239" v="1550" actId="20577"/>
        <pc:sldMkLst>
          <pc:docMk/>
          <pc:sldMk cId="3273468828" sldId="402"/>
        </pc:sldMkLst>
        <pc:spChg chg="mod">
          <ac:chgData name="Ángel Berreco Kozlan" userId="S::angel.kozlan@udc.es::c546c959-cb1e-4bd4-91ac-29e9c892e1cc" providerId="AD" clId="Web-{90E03FAA-DD4F-AF68-232C-210B4F3F876E}" dt="2025-04-12T14:34:22.155" v="1428" actId="20577"/>
          <ac:spMkLst>
            <pc:docMk/>
            <pc:sldMk cId="3273468828" sldId="402"/>
            <ac:spMk id="3" creationId="{4663BF65-E32C-F263-05CF-AE6F62FD295E}"/>
          </ac:spMkLst>
        </pc:spChg>
        <pc:spChg chg="add del mod">
          <ac:chgData name="Ángel Berreco Kozlan" userId="S::angel.kozlan@udc.es::c546c959-cb1e-4bd4-91ac-29e9c892e1cc" providerId="AD" clId="Web-{90E03FAA-DD4F-AF68-232C-210B4F3F876E}" dt="2025-04-12T14:34:49.594" v="1430"/>
          <ac:spMkLst>
            <pc:docMk/>
            <pc:sldMk cId="3273468828" sldId="402"/>
            <ac:spMk id="5" creationId="{A1F5202B-11A2-1E1B-1BBB-D7C2ED66B4C5}"/>
          </ac:spMkLst>
        </pc:spChg>
        <pc:spChg chg="add del mod">
          <ac:chgData name="Ángel Berreco Kozlan" userId="S::angel.kozlan@udc.es::c546c959-cb1e-4bd4-91ac-29e9c892e1cc" providerId="AD" clId="Web-{90E03FAA-DD4F-AF68-232C-210B4F3F876E}" dt="2025-04-12T14:39:21.239" v="1550" actId="20577"/>
          <ac:spMkLst>
            <pc:docMk/>
            <pc:sldMk cId="3273468828" sldId="402"/>
            <ac:spMk id="7" creationId="{BF44ACB6-3D14-4232-B9B8-D01CCFBD6D83}"/>
          </ac:spMkLst>
        </pc:spChg>
        <pc:spChg chg="add mod">
          <ac:chgData name="Ángel Berreco Kozlan" userId="S::angel.kozlan@udc.es::c546c959-cb1e-4bd4-91ac-29e9c892e1cc" providerId="AD" clId="Web-{90E03FAA-DD4F-AF68-232C-210B4F3F876E}" dt="2025-04-12T14:38:59.925" v="1543" actId="1076"/>
          <ac:spMkLst>
            <pc:docMk/>
            <pc:sldMk cId="3273468828" sldId="402"/>
            <ac:spMk id="9" creationId="{A387F5F0-DF96-352F-3EA0-D0F4C9D4CF2F}"/>
          </ac:spMkLst>
        </pc:spChg>
        <pc:spChg chg="del">
          <ac:chgData name="Ángel Berreco Kozlan" userId="S::angel.kozlan@udc.es::c546c959-cb1e-4bd4-91ac-29e9c892e1cc" providerId="AD" clId="Web-{90E03FAA-DD4F-AF68-232C-210B4F3F876E}" dt="2025-04-12T14:34:27.030" v="1429"/>
          <ac:spMkLst>
            <pc:docMk/>
            <pc:sldMk cId="3273468828" sldId="402"/>
            <ac:spMk id="11" creationId="{26F08F64-8825-DC40-BE0F-D322BDA5B320}"/>
          </ac:spMkLst>
        </pc:spChg>
      </pc:sldChg>
      <pc:sldChg chg="modSp add replId">
        <pc:chgData name="Ángel Berreco Kozlan" userId="S::angel.kozlan@udc.es::c546c959-cb1e-4bd4-91ac-29e9c892e1cc" providerId="AD" clId="Web-{90E03FAA-DD4F-AF68-232C-210B4F3F876E}" dt="2025-04-12T14:44:19.745" v="1630" actId="20577"/>
        <pc:sldMkLst>
          <pc:docMk/>
          <pc:sldMk cId="804665074" sldId="403"/>
        </pc:sldMkLst>
        <pc:spChg chg="mod">
          <ac:chgData name="Ángel Berreco Kozlan" userId="S::angel.kozlan@udc.es::c546c959-cb1e-4bd4-91ac-29e9c892e1cc" providerId="AD" clId="Web-{90E03FAA-DD4F-AF68-232C-210B4F3F876E}" dt="2025-04-12T14:41:50.093" v="1585" actId="14100"/>
          <ac:spMkLst>
            <pc:docMk/>
            <pc:sldMk cId="804665074" sldId="403"/>
            <ac:spMk id="7" creationId="{4CCB85C2-3CC2-9091-1F93-4DAECDAEEB75}"/>
          </ac:spMkLst>
        </pc:spChg>
        <pc:spChg chg="mod">
          <ac:chgData name="Ángel Berreco Kozlan" userId="S::angel.kozlan@udc.es::c546c959-cb1e-4bd4-91ac-29e9c892e1cc" providerId="AD" clId="Web-{90E03FAA-DD4F-AF68-232C-210B4F3F876E}" dt="2025-04-12T14:44:19.745" v="1630" actId="20577"/>
          <ac:spMkLst>
            <pc:docMk/>
            <pc:sldMk cId="804665074" sldId="403"/>
            <ac:spMk id="9" creationId="{29BD8B45-A4B9-05F5-E129-814CBAB6C66B}"/>
          </ac:spMkLst>
        </pc:spChg>
      </pc:sldChg>
      <pc:sldChg chg="addSp modSp add replId">
        <pc:chgData name="Ángel Berreco Kozlan" userId="S::angel.kozlan@udc.es::c546c959-cb1e-4bd4-91ac-29e9c892e1cc" providerId="AD" clId="Web-{90E03FAA-DD4F-AF68-232C-210B4F3F876E}" dt="2025-04-12T14:52:48.938" v="1870" actId="14100"/>
        <pc:sldMkLst>
          <pc:docMk/>
          <pc:sldMk cId="3956155893" sldId="404"/>
        </pc:sldMkLst>
        <pc:spChg chg="add mod">
          <ac:chgData name="Ángel Berreco Kozlan" userId="S::angel.kozlan@udc.es::c546c959-cb1e-4bd4-91ac-29e9c892e1cc" providerId="AD" clId="Web-{90E03FAA-DD4F-AF68-232C-210B4F3F876E}" dt="2025-04-12T14:52:48.938" v="1870" actId="14100"/>
          <ac:spMkLst>
            <pc:docMk/>
            <pc:sldMk cId="3956155893" sldId="404"/>
            <ac:spMk id="2" creationId="{D0038F36-3FBF-D4E6-10F6-6E15645025C1}"/>
          </ac:spMkLst>
        </pc:spChg>
        <pc:spChg chg="mod">
          <ac:chgData name="Ángel Berreco Kozlan" userId="S::angel.kozlan@udc.es::c546c959-cb1e-4bd4-91ac-29e9c892e1cc" providerId="AD" clId="Web-{90E03FAA-DD4F-AF68-232C-210B4F3F876E}" dt="2025-04-12T14:50:03.223" v="1836" actId="20577"/>
          <ac:spMkLst>
            <pc:docMk/>
            <pc:sldMk cId="3956155893" sldId="404"/>
            <ac:spMk id="7" creationId="{B42AAC8F-BAA8-3032-BFA7-298B6182FBC6}"/>
          </ac:spMkLst>
        </pc:spChg>
        <pc:spChg chg="mod">
          <ac:chgData name="Ángel Berreco Kozlan" userId="S::angel.kozlan@udc.es::c546c959-cb1e-4bd4-91ac-29e9c892e1cc" providerId="AD" clId="Web-{90E03FAA-DD4F-AF68-232C-210B4F3F876E}" dt="2025-04-12T14:52:43.625" v="1868" actId="14100"/>
          <ac:spMkLst>
            <pc:docMk/>
            <pc:sldMk cId="3956155893" sldId="404"/>
            <ac:spMk id="9" creationId="{E43F93E9-C772-FD35-BCAC-0581E2CDDDDF}"/>
          </ac:spMkLst>
        </pc:spChg>
      </pc:sldChg>
      <pc:sldChg chg="delSp modSp add replId">
        <pc:chgData name="Ángel Berreco Kozlan" userId="S::angel.kozlan@udc.es::c546c959-cb1e-4bd4-91ac-29e9c892e1cc" providerId="AD" clId="Web-{90E03FAA-DD4F-AF68-232C-210B4F3F876E}" dt="2025-04-12T14:54:51.290" v="1891" actId="14100"/>
        <pc:sldMkLst>
          <pc:docMk/>
          <pc:sldMk cId="3816506601" sldId="405"/>
        </pc:sldMkLst>
        <pc:spChg chg="mod">
          <ac:chgData name="Ángel Berreco Kozlan" userId="S::angel.kozlan@udc.es::c546c959-cb1e-4bd4-91ac-29e9c892e1cc" providerId="AD" clId="Web-{90E03FAA-DD4F-AF68-232C-210B4F3F876E}" dt="2025-04-12T14:54:49.743" v="1890" actId="14100"/>
          <ac:spMkLst>
            <pc:docMk/>
            <pc:sldMk cId="3816506601" sldId="405"/>
            <ac:spMk id="2" creationId="{E5E72436-284C-A60B-759C-47E5522B6A0B}"/>
          </ac:spMkLst>
        </pc:spChg>
        <pc:spChg chg="del">
          <ac:chgData name="Ángel Berreco Kozlan" userId="S::angel.kozlan@udc.es::c546c959-cb1e-4bd4-91ac-29e9c892e1cc" providerId="AD" clId="Web-{90E03FAA-DD4F-AF68-232C-210B4F3F876E}" dt="2025-04-12T14:53:16.002" v="1872"/>
          <ac:spMkLst>
            <pc:docMk/>
            <pc:sldMk cId="3816506601" sldId="405"/>
            <ac:spMk id="7" creationId="{BDEFF52D-9E1F-987E-F276-134C5CC97AEB}"/>
          </ac:spMkLst>
        </pc:spChg>
        <pc:spChg chg="mod">
          <ac:chgData name="Ángel Berreco Kozlan" userId="S::angel.kozlan@udc.es::c546c959-cb1e-4bd4-91ac-29e9c892e1cc" providerId="AD" clId="Web-{90E03FAA-DD4F-AF68-232C-210B4F3F876E}" dt="2025-04-12T14:54:51.290" v="1891" actId="14100"/>
          <ac:spMkLst>
            <pc:docMk/>
            <pc:sldMk cId="3816506601" sldId="405"/>
            <ac:spMk id="9" creationId="{FB03667B-1AF6-7387-D6D7-D92B0C7C16A2}"/>
          </ac:spMkLst>
        </pc:spChg>
      </pc:sldChg>
      <pc:sldChg chg="modSp add replId">
        <pc:chgData name="Ángel Berreco Kozlan" userId="S::angel.kozlan@udc.es::c546c959-cb1e-4bd4-91ac-29e9c892e1cc" providerId="AD" clId="Web-{90E03FAA-DD4F-AF68-232C-210B4F3F876E}" dt="2025-04-12T15:03:20.501" v="2163" actId="20577"/>
        <pc:sldMkLst>
          <pc:docMk/>
          <pc:sldMk cId="2091301740" sldId="406"/>
        </pc:sldMkLst>
        <pc:spChg chg="mod">
          <ac:chgData name="Ángel Berreco Kozlan" userId="S::angel.kozlan@udc.es::c546c959-cb1e-4bd4-91ac-29e9c892e1cc" providerId="AD" clId="Web-{90E03FAA-DD4F-AF68-232C-210B4F3F876E}" dt="2025-04-12T14:58:28.150" v="2080" actId="20577"/>
          <ac:spMkLst>
            <pc:docMk/>
            <pc:sldMk cId="2091301740" sldId="406"/>
            <ac:spMk id="7" creationId="{52F7DF87-F2A5-29E9-F480-D7F288B1209E}"/>
          </ac:spMkLst>
        </pc:spChg>
        <pc:spChg chg="mod">
          <ac:chgData name="Ángel Berreco Kozlan" userId="S::angel.kozlan@udc.es::c546c959-cb1e-4bd4-91ac-29e9c892e1cc" providerId="AD" clId="Web-{90E03FAA-DD4F-AF68-232C-210B4F3F876E}" dt="2025-04-12T15:03:20.501" v="2163" actId="20577"/>
          <ac:spMkLst>
            <pc:docMk/>
            <pc:sldMk cId="2091301740" sldId="406"/>
            <ac:spMk id="9" creationId="{E9A70945-F750-6F6D-BEB5-37B3E94B5B1B}"/>
          </ac:spMkLst>
        </pc:spChg>
      </pc:sldChg>
      <pc:sldChg chg="delSp modSp add replId">
        <pc:chgData name="Ángel Berreco Kozlan" userId="S::angel.kozlan@udc.es::c546c959-cb1e-4bd4-91ac-29e9c892e1cc" providerId="AD" clId="Web-{90E03FAA-DD4F-AF68-232C-210B4F3F876E}" dt="2025-04-12T15:01:46.791" v="2124" actId="1076"/>
        <pc:sldMkLst>
          <pc:docMk/>
          <pc:sldMk cId="2939126650" sldId="407"/>
        </pc:sldMkLst>
        <pc:spChg chg="del">
          <ac:chgData name="Ángel Berreco Kozlan" userId="S::angel.kozlan@udc.es::c546c959-cb1e-4bd4-91ac-29e9c892e1cc" providerId="AD" clId="Web-{90E03FAA-DD4F-AF68-232C-210B4F3F876E}" dt="2025-04-12T15:00:22.095" v="2108"/>
          <ac:spMkLst>
            <pc:docMk/>
            <pc:sldMk cId="2939126650" sldId="407"/>
            <ac:spMk id="7" creationId="{DBF8DBE7-2237-7499-58F4-18558E53FB82}"/>
          </ac:spMkLst>
        </pc:spChg>
        <pc:spChg chg="mod">
          <ac:chgData name="Ángel Berreco Kozlan" userId="S::angel.kozlan@udc.es::c546c959-cb1e-4bd4-91ac-29e9c892e1cc" providerId="AD" clId="Web-{90E03FAA-DD4F-AF68-232C-210B4F3F876E}" dt="2025-04-12T15:01:46.791" v="2124" actId="1076"/>
          <ac:spMkLst>
            <pc:docMk/>
            <pc:sldMk cId="2939126650" sldId="407"/>
            <ac:spMk id="9" creationId="{F840FEC8-35A2-2D32-72E1-68A58A6D5E22}"/>
          </ac:spMkLst>
        </pc:spChg>
      </pc:sldChg>
      <pc:sldChg chg="modSp add replId">
        <pc:chgData name="Ángel Berreco Kozlan" userId="S::angel.kozlan@udc.es::c546c959-cb1e-4bd4-91ac-29e9c892e1cc" providerId="AD" clId="Web-{90E03FAA-DD4F-AF68-232C-210B4F3F876E}" dt="2025-04-12T15:05:09.525" v="2236" actId="20577"/>
        <pc:sldMkLst>
          <pc:docMk/>
          <pc:sldMk cId="2019448670" sldId="408"/>
        </pc:sldMkLst>
        <pc:spChg chg="mod">
          <ac:chgData name="Ángel Berreco Kozlan" userId="S::angel.kozlan@udc.es::c546c959-cb1e-4bd4-91ac-29e9c892e1cc" providerId="AD" clId="Web-{90E03FAA-DD4F-AF68-232C-210B4F3F876E}" dt="2025-04-12T15:03:51.191" v="2212" actId="20577"/>
          <ac:spMkLst>
            <pc:docMk/>
            <pc:sldMk cId="2019448670" sldId="408"/>
            <ac:spMk id="7" creationId="{49668FFF-DC96-6B77-A6BF-B4C6199AA3DC}"/>
          </ac:spMkLst>
        </pc:spChg>
        <pc:spChg chg="mod">
          <ac:chgData name="Ángel Berreco Kozlan" userId="S::angel.kozlan@udc.es::c546c959-cb1e-4bd4-91ac-29e9c892e1cc" providerId="AD" clId="Web-{90E03FAA-DD4F-AF68-232C-210B4F3F876E}" dt="2025-04-12T15:05:09.525" v="2236" actId="20577"/>
          <ac:spMkLst>
            <pc:docMk/>
            <pc:sldMk cId="2019448670" sldId="408"/>
            <ac:spMk id="9" creationId="{B712D6C2-FD26-77C5-F885-49CD216D59AC}"/>
          </ac:spMkLst>
        </pc:spChg>
      </pc:sldChg>
      <pc:sldChg chg="modSp add replId">
        <pc:chgData name="Ángel Berreco Kozlan" userId="S::angel.kozlan@udc.es::c546c959-cb1e-4bd4-91ac-29e9c892e1cc" providerId="AD" clId="Web-{90E03FAA-DD4F-AF68-232C-210B4F3F876E}" dt="2025-04-12T15:13:11.331" v="2495" actId="14100"/>
        <pc:sldMkLst>
          <pc:docMk/>
          <pc:sldMk cId="985773973" sldId="409"/>
        </pc:sldMkLst>
        <pc:spChg chg="mod">
          <ac:chgData name="Ángel Berreco Kozlan" userId="S::angel.kozlan@udc.es::c546c959-cb1e-4bd4-91ac-29e9c892e1cc" providerId="AD" clId="Web-{90E03FAA-DD4F-AF68-232C-210B4F3F876E}" dt="2025-04-12T15:08:19.310" v="2388" actId="20577"/>
          <ac:spMkLst>
            <pc:docMk/>
            <pc:sldMk cId="985773973" sldId="409"/>
            <ac:spMk id="7" creationId="{2AAF37F9-9ACF-629D-871F-1B31803EFE12}"/>
          </ac:spMkLst>
        </pc:spChg>
        <pc:spChg chg="mod">
          <ac:chgData name="Ángel Berreco Kozlan" userId="S::angel.kozlan@udc.es::c546c959-cb1e-4bd4-91ac-29e9c892e1cc" providerId="AD" clId="Web-{90E03FAA-DD4F-AF68-232C-210B4F3F876E}" dt="2025-04-12T15:13:11.331" v="2495" actId="14100"/>
          <ac:spMkLst>
            <pc:docMk/>
            <pc:sldMk cId="985773973" sldId="409"/>
            <ac:spMk id="9" creationId="{A943E9E3-20AF-05CB-0F76-FAAA511227F9}"/>
          </ac:spMkLst>
        </pc:spChg>
      </pc:sldChg>
      <pc:sldChg chg="delSp modSp add replId">
        <pc:chgData name="Ángel Berreco Kozlan" userId="S::angel.kozlan@udc.es::c546c959-cb1e-4bd4-91ac-29e9c892e1cc" providerId="AD" clId="Web-{90E03FAA-DD4F-AF68-232C-210B4F3F876E}" dt="2025-04-12T15:07:22.941" v="2320" actId="1076"/>
        <pc:sldMkLst>
          <pc:docMk/>
          <pc:sldMk cId="2604943201" sldId="410"/>
        </pc:sldMkLst>
        <pc:spChg chg="del">
          <ac:chgData name="Ángel Berreco Kozlan" userId="S::angel.kozlan@udc.es::c546c959-cb1e-4bd4-91ac-29e9c892e1cc" providerId="AD" clId="Web-{90E03FAA-DD4F-AF68-232C-210B4F3F876E}" dt="2025-04-12T15:07:16.018" v="2317"/>
          <ac:spMkLst>
            <pc:docMk/>
            <pc:sldMk cId="2604943201" sldId="410"/>
            <ac:spMk id="7" creationId="{222E19B5-9375-B13A-ACFD-6C8CF3A5EF87}"/>
          </ac:spMkLst>
        </pc:spChg>
        <pc:spChg chg="mod">
          <ac:chgData name="Ángel Berreco Kozlan" userId="S::angel.kozlan@udc.es::c546c959-cb1e-4bd4-91ac-29e9c892e1cc" providerId="AD" clId="Web-{90E03FAA-DD4F-AF68-232C-210B4F3F876E}" dt="2025-04-12T15:07:22.941" v="2320" actId="1076"/>
          <ac:spMkLst>
            <pc:docMk/>
            <pc:sldMk cId="2604943201" sldId="410"/>
            <ac:spMk id="9" creationId="{B821FE0F-C0DE-E7A5-CDDB-3F792D19A3EB}"/>
          </ac:spMkLst>
        </pc:spChg>
      </pc:sldChg>
      <pc:sldChg chg="modSp add replId">
        <pc:chgData name="Ángel Berreco Kozlan" userId="S::angel.kozlan@udc.es::c546c959-cb1e-4bd4-91ac-29e9c892e1cc" providerId="AD" clId="Web-{90E03FAA-DD4F-AF68-232C-210B4F3F876E}" dt="2025-04-12T15:10:57.196" v="2453" actId="20577"/>
        <pc:sldMkLst>
          <pc:docMk/>
          <pc:sldMk cId="1246502139" sldId="411"/>
        </pc:sldMkLst>
        <pc:spChg chg="mod">
          <ac:chgData name="Ángel Berreco Kozlan" userId="S::angel.kozlan@udc.es::c546c959-cb1e-4bd4-91ac-29e9c892e1cc" providerId="AD" clId="Web-{90E03FAA-DD4F-AF68-232C-210B4F3F876E}" dt="2025-04-12T15:08:06.350" v="2371" actId="20577"/>
          <ac:spMkLst>
            <pc:docMk/>
            <pc:sldMk cId="1246502139" sldId="411"/>
            <ac:spMk id="7" creationId="{4C49C33B-F8A0-D90F-A6D7-24EE47C83F29}"/>
          </ac:spMkLst>
        </pc:spChg>
        <pc:spChg chg="mod">
          <ac:chgData name="Ángel Berreco Kozlan" userId="S::angel.kozlan@udc.es::c546c959-cb1e-4bd4-91ac-29e9c892e1cc" providerId="AD" clId="Web-{90E03FAA-DD4F-AF68-232C-210B4F3F876E}" dt="2025-04-12T15:10:57.196" v="2453" actId="20577"/>
          <ac:spMkLst>
            <pc:docMk/>
            <pc:sldMk cId="1246502139" sldId="411"/>
            <ac:spMk id="9" creationId="{0E3F69D6-5409-FBCF-A68A-D256352FF1DB}"/>
          </ac:spMkLst>
        </pc:spChg>
      </pc:sldChg>
      <pc:sldChg chg="addSp modSp add replId">
        <pc:chgData name="Ángel Berreco Kozlan" userId="S::angel.kozlan@udc.es::c546c959-cb1e-4bd4-91ac-29e9c892e1cc" providerId="AD" clId="Web-{90E03FAA-DD4F-AF68-232C-210B4F3F876E}" dt="2025-04-12T15:12:41.204" v="2482" actId="1076"/>
        <pc:sldMkLst>
          <pc:docMk/>
          <pc:sldMk cId="1330245501" sldId="412"/>
        </pc:sldMkLst>
        <pc:spChg chg="add mod">
          <ac:chgData name="Ángel Berreco Kozlan" userId="S::angel.kozlan@udc.es::c546c959-cb1e-4bd4-91ac-29e9c892e1cc" providerId="AD" clId="Web-{90E03FAA-DD4F-AF68-232C-210B4F3F876E}" dt="2025-04-12T15:12:33.828" v="2481" actId="20577"/>
          <ac:spMkLst>
            <pc:docMk/>
            <pc:sldMk cId="1330245501" sldId="412"/>
            <ac:spMk id="2" creationId="{FC98BA76-CE88-D038-AF24-C11883C865F3}"/>
          </ac:spMkLst>
        </pc:spChg>
        <pc:spChg chg="mod">
          <ac:chgData name="Ángel Berreco Kozlan" userId="S::angel.kozlan@udc.es::c546c959-cb1e-4bd4-91ac-29e9c892e1cc" providerId="AD" clId="Web-{90E03FAA-DD4F-AF68-232C-210B4F3F876E}" dt="2025-04-12T15:09:10.720" v="2429" actId="20577"/>
          <ac:spMkLst>
            <pc:docMk/>
            <pc:sldMk cId="1330245501" sldId="412"/>
            <ac:spMk id="7" creationId="{813B0B66-FCDB-E556-54C4-978122E74C3C}"/>
          </ac:spMkLst>
        </pc:spChg>
        <pc:spChg chg="mod">
          <ac:chgData name="Ángel Berreco Kozlan" userId="S::angel.kozlan@udc.es::c546c959-cb1e-4bd4-91ac-29e9c892e1cc" providerId="AD" clId="Web-{90E03FAA-DD4F-AF68-232C-210B4F3F876E}" dt="2025-04-12T15:12:41.204" v="2482" actId="1076"/>
          <ac:spMkLst>
            <pc:docMk/>
            <pc:sldMk cId="1330245501" sldId="412"/>
            <ac:spMk id="9" creationId="{211186B3-35F4-D134-E178-EA2E477AE259}"/>
          </ac:spMkLst>
        </pc:spChg>
      </pc:sldChg>
      <pc:sldChg chg="addSp delSp modSp add replId">
        <pc:chgData name="Ángel Berreco Kozlan" userId="S::angel.kozlan@udc.es::c546c959-cb1e-4bd4-91ac-29e9c892e1cc" providerId="AD" clId="Web-{90E03FAA-DD4F-AF68-232C-210B4F3F876E}" dt="2025-04-12T15:19:01.403" v="2703" actId="14100"/>
        <pc:sldMkLst>
          <pc:docMk/>
          <pc:sldMk cId="2054812317" sldId="413"/>
        </pc:sldMkLst>
        <pc:spChg chg="del">
          <ac:chgData name="Ángel Berreco Kozlan" userId="S::angel.kozlan@udc.es::c546c959-cb1e-4bd4-91ac-29e9c892e1cc" providerId="AD" clId="Web-{90E03FAA-DD4F-AF68-232C-210B4F3F876E}" dt="2025-04-12T15:13:30.286" v="2498"/>
          <ac:spMkLst>
            <pc:docMk/>
            <pc:sldMk cId="2054812317" sldId="413"/>
            <ac:spMk id="2" creationId="{ED566E2E-2C74-01B0-5AAC-9D85558AFD8E}"/>
          </ac:spMkLst>
        </pc:spChg>
        <pc:spChg chg="add mod">
          <ac:chgData name="Ángel Berreco Kozlan" userId="S::angel.kozlan@udc.es::c546c959-cb1e-4bd4-91ac-29e9c892e1cc" providerId="AD" clId="Web-{90E03FAA-DD4F-AF68-232C-210B4F3F876E}" dt="2025-04-12T15:17:11.942" v="2612" actId="20577"/>
          <ac:spMkLst>
            <pc:docMk/>
            <pc:sldMk cId="2054812317" sldId="413"/>
            <ac:spMk id="6" creationId="{EA769163-E674-2B97-CED6-A6A1B5B62766}"/>
          </ac:spMkLst>
        </pc:spChg>
        <pc:spChg chg="add del mod">
          <ac:chgData name="Ángel Berreco Kozlan" userId="S::angel.kozlan@udc.es::c546c959-cb1e-4bd4-91ac-29e9c892e1cc" providerId="AD" clId="Web-{90E03FAA-DD4F-AF68-232C-210B4F3F876E}" dt="2025-04-12T15:14:39.947" v="2501"/>
          <ac:spMkLst>
            <pc:docMk/>
            <pc:sldMk cId="2054812317" sldId="413"/>
            <ac:spMk id="7" creationId="{1F798CBA-0BA3-9414-6268-E59BCCD99E30}"/>
          </ac:spMkLst>
        </pc:spChg>
        <pc:spChg chg="del">
          <ac:chgData name="Ángel Berreco Kozlan" userId="S::angel.kozlan@udc.es::c546c959-cb1e-4bd4-91ac-29e9c892e1cc" providerId="AD" clId="Web-{90E03FAA-DD4F-AF68-232C-210B4F3F876E}" dt="2025-04-12T15:13:29.864" v="2497"/>
          <ac:spMkLst>
            <pc:docMk/>
            <pc:sldMk cId="2054812317" sldId="413"/>
            <ac:spMk id="9" creationId="{C8E1687A-F030-5472-6044-41C7B280D657}"/>
          </ac:spMkLst>
        </pc:spChg>
        <pc:spChg chg="add mod">
          <ac:chgData name="Ángel Berreco Kozlan" userId="S::angel.kozlan@udc.es::c546c959-cb1e-4bd4-91ac-29e9c892e1cc" providerId="AD" clId="Web-{90E03FAA-DD4F-AF68-232C-210B4F3F876E}" dt="2025-04-12T15:18:38.511" v="2695" actId="20577"/>
          <ac:spMkLst>
            <pc:docMk/>
            <pc:sldMk cId="2054812317" sldId="413"/>
            <ac:spMk id="10" creationId="{BEAB4F99-E315-5707-2A95-C26E7C5D0341}"/>
          </ac:spMkLst>
        </pc:spChg>
        <pc:spChg chg="add mod">
          <ac:chgData name="Ángel Berreco Kozlan" userId="S::angel.kozlan@udc.es::c546c959-cb1e-4bd4-91ac-29e9c892e1cc" providerId="AD" clId="Web-{90E03FAA-DD4F-AF68-232C-210B4F3F876E}" dt="2025-04-12T15:18:09.790" v="2647" actId="20577"/>
          <ac:spMkLst>
            <pc:docMk/>
            <pc:sldMk cId="2054812317" sldId="413"/>
            <ac:spMk id="11" creationId="{7AE2AF0C-1035-33DE-7534-671CDA59AD23}"/>
          </ac:spMkLst>
        </pc:spChg>
        <pc:spChg chg="add mod">
          <ac:chgData name="Ángel Berreco Kozlan" userId="S::angel.kozlan@udc.es::c546c959-cb1e-4bd4-91ac-29e9c892e1cc" providerId="AD" clId="Web-{90E03FAA-DD4F-AF68-232C-210B4F3F876E}" dt="2025-04-12T15:19:01.403" v="2703" actId="14100"/>
          <ac:spMkLst>
            <pc:docMk/>
            <pc:sldMk cId="2054812317" sldId="413"/>
            <ac:spMk id="12" creationId="{ABD31451-2FD6-BA3F-B449-D5A2FEE4D21E}"/>
          </ac:spMkLst>
        </pc:spChg>
      </pc:sldChg>
    </pc:docChg>
  </pc:docChgLst>
  <pc:docChgLst>
    <pc:chgData name="Samuel Varela Camba" userId="S::s.vcamba@udc.es::db79741d-7314-42cc-8032-d539ceb6f9a8" providerId="AD" clId="Web-{61B14170-C190-CA32-59B9-4FDEF80E7A2F}"/>
    <pc:docChg chg="modSld">
      <pc:chgData name="Samuel Varela Camba" userId="S::s.vcamba@udc.es::db79741d-7314-42cc-8032-d539ceb6f9a8" providerId="AD" clId="Web-{61B14170-C190-CA32-59B9-4FDEF80E7A2F}" dt="2025-04-12T15:49:30.813" v="134" actId="20577"/>
      <pc:docMkLst>
        <pc:docMk/>
      </pc:docMkLst>
      <pc:sldChg chg="modSp">
        <pc:chgData name="Samuel Varela Camba" userId="S::s.vcamba@udc.es::db79741d-7314-42cc-8032-d539ceb6f9a8" providerId="AD" clId="Web-{61B14170-C190-CA32-59B9-4FDEF80E7A2F}" dt="2025-04-12T15:44:03.178" v="28" actId="14100"/>
        <pc:sldMkLst>
          <pc:docMk/>
          <pc:sldMk cId="2861695883" sldId="295"/>
        </pc:sldMkLst>
        <pc:spChg chg="mod">
          <ac:chgData name="Samuel Varela Camba" userId="S::s.vcamba@udc.es::db79741d-7314-42cc-8032-d539ceb6f9a8" providerId="AD" clId="Web-{61B14170-C190-CA32-59B9-4FDEF80E7A2F}" dt="2025-04-12T15:44:03.178" v="28" actId="14100"/>
          <ac:spMkLst>
            <pc:docMk/>
            <pc:sldMk cId="2861695883" sldId="295"/>
            <ac:spMk id="5" creationId="{A69ED323-2B5A-D9B8-BF3A-A5992DEC3E23}"/>
          </ac:spMkLst>
        </pc:spChg>
      </pc:sldChg>
      <pc:sldChg chg="modSp">
        <pc:chgData name="Samuel Varela Camba" userId="S::s.vcamba@udc.es::db79741d-7314-42cc-8032-d539ceb6f9a8" providerId="AD" clId="Web-{61B14170-C190-CA32-59B9-4FDEF80E7A2F}" dt="2025-04-12T15:45:10.961" v="43" actId="20577"/>
        <pc:sldMkLst>
          <pc:docMk/>
          <pc:sldMk cId="3037898358" sldId="296"/>
        </pc:sldMkLst>
        <pc:spChg chg="mod">
          <ac:chgData name="Samuel Varela Camba" userId="S::s.vcamba@udc.es::db79741d-7314-42cc-8032-d539ceb6f9a8" providerId="AD" clId="Web-{61B14170-C190-CA32-59B9-4FDEF80E7A2F}" dt="2025-04-12T15:45:10.961" v="43" actId="20577"/>
          <ac:spMkLst>
            <pc:docMk/>
            <pc:sldMk cId="3037898358" sldId="296"/>
            <ac:spMk id="3" creationId="{36813CD0-82BD-AE90-6F54-6948F87A4C36}"/>
          </ac:spMkLst>
        </pc:spChg>
      </pc:sldChg>
      <pc:sldChg chg="modSp">
        <pc:chgData name="Samuel Varela Camba" userId="S::s.vcamba@udc.es::db79741d-7314-42cc-8032-d539ceb6f9a8" providerId="AD" clId="Web-{61B14170-C190-CA32-59B9-4FDEF80E7A2F}" dt="2025-04-12T15:47:14.512" v="124" actId="20577"/>
        <pc:sldMkLst>
          <pc:docMk/>
          <pc:sldMk cId="482311005" sldId="298"/>
        </pc:sldMkLst>
        <pc:spChg chg="mod">
          <ac:chgData name="Samuel Varela Camba" userId="S::s.vcamba@udc.es::db79741d-7314-42cc-8032-d539ceb6f9a8" providerId="AD" clId="Web-{61B14170-C190-CA32-59B9-4FDEF80E7A2F}" dt="2025-04-12T15:47:14.512" v="124" actId="20577"/>
          <ac:spMkLst>
            <pc:docMk/>
            <pc:sldMk cId="482311005" sldId="298"/>
            <ac:spMk id="9" creationId="{4171991E-621C-F0AE-321B-B8BB768BEA92}"/>
          </ac:spMkLst>
        </pc:spChg>
      </pc:sldChg>
      <pc:sldChg chg="modSp">
        <pc:chgData name="Samuel Varela Camba" userId="S::s.vcamba@udc.es::db79741d-7314-42cc-8032-d539ceb6f9a8" providerId="AD" clId="Web-{61B14170-C190-CA32-59B9-4FDEF80E7A2F}" dt="2025-04-12T15:48:28.264" v="132" actId="20577"/>
        <pc:sldMkLst>
          <pc:docMk/>
          <pc:sldMk cId="4195715622" sldId="300"/>
        </pc:sldMkLst>
        <pc:spChg chg="mod">
          <ac:chgData name="Samuel Varela Camba" userId="S::s.vcamba@udc.es::db79741d-7314-42cc-8032-d539ceb6f9a8" providerId="AD" clId="Web-{61B14170-C190-CA32-59B9-4FDEF80E7A2F}" dt="2025-04-12T15:48:28.264" v="132" actId="20577"/>
          <ac:spMkLst>
            <pc:docMk/>
            <pc:sldMk cId="4195715622" sldId="300"/>
            <ac:spMk id="13" creationId="{70327DEA-EB1B-7D0B-E0F6-E3AD9D20F691}"/>
          </ac:spMkLst>
        </pc:spChg>
      </pc:sldChg>
      <pc:sldChg chg="modSp">
        <pc:chgData name="Samuel Varela Camba" userId="S::s.vcamba@udc.es::db79741d-7314-42cc-8032-d539ceb6f9a8" providerId="AD" clId="Web-{61B14170-C190-CA32-59B9-4FDEF80E7A2F}" dt="2025-04-12T15:49:30.813" v="134" actId="20577"/>
        <pc:sldMkLst>
          <pc:docMk/>
          <pc:sldMk cId="608140860" sldId="303"/>
        </pc:sldMkLst>
        <pc:spChg chg="mod">
          <ac:chgData name="Samuel Varela Camba" userId="S::s.vcamba@udc.es::db79741d-7314-42cc-8032-d539ceb6f9a8" providerId="AD" clId="Web-{61B14170-C190-CA32-59B9-4FDEF80E7A2F}" dt="2025-04-12T15:49:30.813" v="134" actId="20577"/>
          <ac:spMkLst>
            <pc:docMk/>
            <pc:sldMk cId="608140860" sldId="303"/>
            <ac:spMk id="50" creationId="{330DBB00-178C-593E-2EFF-18627D6CE972}"/>
          </ac:spMkLst>
        </pc:spChg>
      </pc:sldChg>
    </pc:docChg>
  </pc:docChgLst>
  <pc:docChgLst>
    <pc:chgData name="Ángel Berreco Kozlan" userId="S::angel.kozlan@udc.es::c546c959-cb1e-4bd4-91ac-29e9c892e1cc" providerId="AD" clId="Web-{ED162117-71B8-7F82-7FEA-6B9761BDEE6F}"/>
    <pc:docChg chg="addSld modSld">
      <pc:chgData name="Ángel Berreco Kozlan" userId="S::angel.kozlan@udc.es::c546c959-cb1e-4bd4-91ac-29e9c892e1cc" providerId="AD" clId="Web-{ED162117-71B8-7F82-7FEA-6B9761BDEE6F}" dt="2025-04-12T13:41:08.835" v="170" actId="20577"/>
      <pc:docMkLst>
        <pc:docMk/>
      </pc:docMkLst>
      <pc:sldChg chg="modSp">
        <pc:chgData name="Ángel Berreco Kozlan" userId="S::angel.kozlan@udc.es::c546c959-cb1e-4bd4-91ac-29e9c892e1cc" providerId="AD" clId="Web-{ED162117-71B8-7F82-7FEA-6B9761BDEE6F}" dt="2025-04-12T13:34:42.603" v="4" actId="1076"/>
        <pc:sldMkLst>
          <pc:docMk/>
          <pc:sldMk cId="1761224751" sldId="384"/>
        </pc:sldMkLst>
        <pc:spChg chg="mod">
          <ac:chgData name="Ángel Berreco Kozlan" userId="S::angel.kozlan@udc.es::c546c959-cb1e-4bd4-91ac-29e9c892e1cc" providerId="AD" clId="Web-{ED162117-71B8-7F82-7FEA-6B9761BDEE6F}" dt="2025-04-12T13:34:37.134" v="1" actId="1076"/>
          <ac:spMkLst>
            <pc:docMk/>
            <pc:sldMk cId="1761224751" sldId="384"/>
            <ac:spMk id="3" creationId="{B724C848-1B1C-16C6-050C-DEB5356724E0}"/>
          </ac:spMkLst>
        </pc:spChg>
        <pc:spChg chg="mod">
          <ac:chgData name="Ángel Berreco Kozlan" userId="S::angel.kozlan@udc.es::c546c959-cb1e-4bd4-91ac-29e9c892e1cc" providerId="AD" clId="Web-{ED162117-71B8-7F82-7FEA-6B9761BDEE6F}" dt="2025-04-12T13:34:37.228" v="2" actId="1076"/>
          <ac:spMkLst>
            <pc:docMk/>
            <pc:sldMk cId="1761224751" sldId="384"/>
            <ac:spMk id="7" creationId="{D968214F-A60C-FF22-20CD-D86FE7C500A8}"/>
          </ac:spMkLst>
        </pc:spChg>
        <pc:spChg chg="mod">
          <ac:chgData name="Ángel Berreco Kozlan" userId="S::angel.kozlan@udc.es::c546c959-cb1e-4bd4-91ac-29e9c892e1cc" providerId="AD" clId="Web-{ED162117-71B8-7F82-7FEA-6B9761BDEE6F}" dt="2025-04-12T13:34:30.618" v="0" actId="1076"/>
          <ac:spMkLst>
            <pc:docMk/>
            <pc:sldMk cId="1761224751" sldId="384"/>
            <ac:spMk id="8" creationId="{03569C33-A9BC-48C9-D0D6-7C2658D33F47}"/>
          </ac:spMkLst>
        </pc:spChg>
        <pc:spChg chg="mod">
          <ac:chgData name="Ángel Berreco Kozlan" userId="S::angel.kozlan@udc.es::c546c959-cb1e-4bd4-91ac-29e9c892e1cc" providerId="AD" clId="Web-{ED162117-71B8-7F82-7FEA-6B9761BDEE6F}" dt="2025-04-12T13:34:42.603" v="4" actId="1076"/>
          <ac:spMkLst>
            <pc:docMk/>
            <pc:sldMk cId="1761224751" sldId="384"/>
            <ac:spMk id="16" creationId="{18BB5F1F-5FD8-D50C-8013-8EB6C08F93F2}"/>
          </ac:spMkLst>
        </pc:spChg>
      </pc:sldChg>
      <pc:sldChg chg="addSp modSp">
        <pc:chgData name="Ángel Berreco Kozlan" userId="S::angel.kozlan@udc.es::c546c959-cb1e-4bd4-91ac-29e9c892e1cc" providerId="AD" clId="Web-{ED162117-71B8-7F82-7FEA-6B9761BDEE6F}" dt="2025-04-12T13:39:49.957" v="125" actId="20577"/>
        <pc:sldMkLst>
          <pc:docMk/>
          <pc:sldMk cId="2429849500" sldId="385"/>
        </pc:sldMkLst>
        <pc:spChg chg="add mod">
          <ac:chgData name="Ángel Berreco Kozlan" userId="S::angel.kozlan@udc.es::c546c959-cb1e-4bd4-91ac-29e9c892e1cc" providerId="AD" clId="Web-{ED162117-71B8-7F82-7FEA-6B9761BDEE6F}" dt="2025-04-12T13:35:13.729" v="18" actId="14100"/>
          <ac:spMkLst>
            <pc:docMk/>
            <pc:sldMk cId="2429849500" sldId="385"/>
            <ac:spMk id="3" creationId="{0B5B4E1C-1A8B-5F30-293F-A81C1D705311}"/>
          </ac:spMkLst>
        </pc:spChg>
        <pc:spChg chg="add mod">
          <ac:chgData name="Ángel Berreco Kozlan" userId="S::angel.kozlan@udc.es::c546c959-cb1e-4bd4-91ac-29e9c892e1cc" providerId="AD" clId="Web-{ED162117-71B8-7F82-7FEA-6B9761BDEE6F}" dt="2025-04-12T13:35:36.121" v="41" actId="20577"/>
          <ac:spMkLst>
            <pc:docMk/>
            <pc:sldMk cId="2429849500" sldId="385"/>
            <ac:spMk id="4" creationId="{848924E1-67AF-A1A1-2C18-9AD7421AF1DF}"/>
          </ac:spMkLst>
        </pc:spChg>
        <pc:spChg chg="mod">
          <ac:chgData name="Ángel Berreco Kozlan" userId="S::angel.kozlan@udc.es::c546c959-cb1e-4bd4-91ac-29e9c892e1cc" providerId="AD" clId="Web-{ED162117-71B8-7F82-7FEA-6B9761BDEE6F}" dt="2025-04-12T13:39:49.957" v="125" actId="20577"/>
          <ac:spMkLst>
            <pc:docMk/>
            <pc:sldMk cId="2429849500" sldId="385"/>
            <ac:spMk id="7" creationId="{B7472350-B10C-5BFF-AB59-1CE6DB054E22}"/>
          </ac:spMkLst>
        </pc:spChg>
      </pc:sldChg>
      <pc:sldChg chg="addSp delSp modSp add replId">
        <pc:chgData name="Ángel Berreco Kozlan" userId="S::angel.kozlan@udc.es::c546c959-cb1e-4bd4-91ac-29e9c892e1cc" providerId="AD" clId="Web-{ED162117-71B8-7F82-7FEA-6B9761BDEE6F}" dt="2025-04-12T13:39:15.878" v="115" actId="20577"/>
        <pc:sldMkLst>
          <pc:docMk/>
          <pc:sldMk cId="1943210922" sldId="386"/>
        </pc:sldMkLst>
        <pc:spChg chg="add mod">
          <ac:chgData name="Ángel Berreco Kozlan" userId="S::angel.kozlan@udc.es::c546c959-cb1e-4bd4-91ac-29e9c892e1cc" providerId="AD" clId="Web-{ED162117-71B8-7F82-7FEA-6B9761BDEE6F}" dt="2025-04-12T13:37:57.563" v="89" actId="1076"/>
          <ac:spMkLst>
            <pc:docMk/>
            <pc:sldMk cId="1943210922" sldId="386"/>
            <ac:spMk id="2" creationId="{3FF31F65-1330-A84F-D8AE-4E0D276D93B6}"/>
          </ac:spMkLst>
        </pc:spChg>
        <pc:spChg chg="mod">
          <ac:chgData name="Ángel Berreco Kozlan" userId="S::angel.kozlan@udc.es::c546c959-cb1e-4bd4-91ac-29e9c892e1cc" providerId="AD" clId="Web-{ED162117-71B8-7F82-7FEA-6B9761BDEE6F}" dt="2025-04-12T13:37:46.453" v="86" actId="1076"/>
          <ac:spMkLst>
            <pc:docMk/>
            <pc:sldMk cId="1943210922" sldId="386"/>
            <ac:spMk id="3" creationId="{A574245E-B1D8-98AC-5B29-BF2D71DBE571}"/>
          </ac:spMkLst>
        </pc:spChg>
        <pc:spChg chg="add mod">
          <ac:chgData name="Ángel Berreco Kozlan" userId="S::angel.kozlan@udc.es::c546c959-cb1e-4bd4-91ac-29e9c892e1cc" providerId="AD" clId="Web-{ED162117-71B8-7F82-7FEA-6B9761BDEE6F}" dt="2025-04-12T13:39:15.878" v="115" actId="20577"/>
          <ac:spMkLst>
            <pc:docMk/>
            <pc:sldMk cId="1943210922" sldId="386"/>
            <ac:spMk id="4" creationId="{CAF815DC-C9C8-47AB-8F8A-3CD3B4A72E08}"/>
          </ac:spMkLst>
        </pc:spChg>
        <pc:spChg chg="mod">
          <ac:chgData name="Ángel Berreco Kozlan" userId="S::angel.kozlan@udc.es::c546c959-cb1e-4bd4-91ac-29e9c892e1cc" providerId="AD" clId="Web-{ED162117-71B8-7F82-7FEA-6B9761BDEE6F}" dt="2025-04-12T13:37:43.812" v="85" actId="1076"/>
          <ac:spMkLst>
            <pc:docMk/>
            <pc:sldMk cId="1943210922" sldId="386"/>
            <ac:spMk id="7" creationId="{7CA8C91E-1BC8-28F2-835B-A2016DACAC47}"/>
          </ac:spMkLst>
        </pc:spChg>
        <pc:spChg chg="del mod">
          <ac:chgData name="Ángel Berreco Kozlan" userId="S::angel.kozlan@udc.es::c546c959-cb1e-4bd4-91ac-29e9c892e1cc" providerId="AD" clId="Web-{ED162117-71B8-7F82-7FEA-6B9761BDEE6F}" dt="2025-04-12T13:36:40.420" v="63"/>
          <ac:spMkLst>
            <pc:docMk/>
            <pc:sldMk cId="1943210922" sldId="386"/>
            <ac:spMk id="8" creationId="{ACD16C79-0648-97AD-5328-075221321717}"/>
          </ac:spMkLst>
        </pc:spChg>
        <pc:spChg chg="del">
          <ac:chgData name="Ángel Berreco Kozlan" userId="S::angel.kozlan@udc.es::c546c959-cb1e-4bd4-91ac-29e9c892e1cc" providerId="AD" clId="Web-{ED162117-71B8-7F82-7FEA-6B9761BDEE6F}" dt="2025-04-12T13:36:41.342" v="64"/>
          <ac:spMkLst>
            <pc:docMk/>
            <pc:sldMk cId="1943210922" sldId="386"/>
            <ac:spMk id="9" creationId="{288D8EAC-F2AD-8CC6-F360-7FE82BB2E189}"/>
          </ac:spMkLst>
        </pc:spChg>
        <pc:spChg chg="mod">
          <ac:chgData name="Ángel Berreco Kozlan" userId="S::angel.kozlan@udc.es::c546c959-cb1e-4bd4-91ac-29e9c892e1cc" providerId="AD" clId="Web-{ED162117-71B8-7F82-7FEA-6B9761BDEE6F}" dt="2025-04-12T13:37:40.875" v="84" actId="1076"/>
          <ac:spMkLst>
            <pc:docMk/>
            <pc:sldMk cId="1943210922" sldId="386"/>
            <ac:spMk id="16" creationId="{E27291EC-6C11-290E-FA12-531D5374A090}"/>
          </ac:spMkLst>
        </pc:spChg>
      </pc:sldChg>
      <pc:sldChg chg="modSp add replId">
        <pc:chgData name="Ángel Berreco Kozlan" userId="S::angel.kozlan@udc.es::c546c959-cb1e-4bd4-91ac-29e9c892e1cc" providerId="AD" clId="Web-{ED162117-71B8-7F82-7FEA-6B9761BDEE6F}" dt="2025-04-12T13:41:08.835" v="170" actId="20577"/>
        <pc:sldMkLst>
          <pc:docMk/>
          <pc:sldMk cId="2531589732" sldId="387"/>
        </pc:sldMkLst>
        <pc:spChg chg="mod">
          <ac:chgData name="Ángel Berreco Kozlan" userId="S::angel.kozlan@udc.es::c546c959-cb1e-4bd4-91ac-29e9c892e1cc" providerId="AD" clId="Web-{ED162117-71B8-7F82-7FEA-6B9761BDEE6F}" dt="2025-04-12T13:40:15.911" v="139" actId="20577"/>
          <ac:spMkLst>
            <pc:docMk/>
            <pc:sldMk cId="2531589732" sldId="387"/>
            <ac:spMk id="3" creationId="{75FDDC64-491F-DC6B-B13A-820B74E3EAF9}"/>
          </ac:spMkLst>
        </pc:spChg>
        <pc:spChg chg="mod">
          <ac:chgData name="Ángel Berreco Kozlan" userId="S::angel.kozlan@udc.es::c546c959-cb1e-4bd4-91ac-29e9c892e1cc" providerId="AD" clId="Web-{ED162117-71B8-7F82-7FEA-6B9761BDEE6F}" dt="2025-04-12T13:41:08.835" v="170" actId="20577"/>
          <ac:spMkLst>
            <pc:docMk/>
            <pc:sldMk cId="2531589732" sldId="387"/>
            <ac:spMk id="4" creationId="{19D4583C-F0A1-6FE9-FB95-B1B370D45C14}"/>
          </ac:spMkLst>
        </pc:spChg>
        <pc:spChg chg="mod">
          <ac:chgData name="Ángel Berreco Kozlan" userId="S::angel.kozlan@udc.es::c546c959-cb1e-4bd4-91ac-29e9c892e1cc" providerId="AD" clId="Web-{ED162117-71B8-7F82-7FEA-6B9761BDEE6F}" dt="2025-04-12T13:39:46.285" v="124" actId="20577"/>
          <ac:spMkLst>
            <pc:docMk/>
            <pc:sldMk cId="2531589732" sldId="387"/>
            <ac:spMk id="7" creationId="{5FA4B9A6-2010-3CD4-108F-12CB5900BA4C}"/>
          </ac:spMkLst>
        </pc:spChg>
        <pc:spChg chg="mod">
          <ac:chgData name="Ángel Berreco Kozlan" userId="S::angel.kozlan@udc.es::c546c959-cb1e-4bd4-91ac-29e9c892e1cc" providerId="AD" clId="Web-{ED162117-71B8-7F82-7FEA-6B9761BDEE6F}" dt="2025-04-12T13:39:28.425" v="119" actId="20577"/>
          <ac:spMkLst>
            <pc:docMk/>
            <pc:sldMk cId="2531589732" sldId="387"/>
            <ac:spMk id="16" creationId="{9A49571C-6916-71C4-3437-6169D1EB85DA}"/>
          </ac:spMkLst>
        </pc:spChg>
      </pc:sldChg>
    </pc:docChg>
  </pc:docChgLst>
  <pc:docChgLst>
    <pc:chgData name="Álex Mosquera Gundín" userId="S::alex.mosquera@udc.es::00951427-cf6a-4ce0-ae7d-10d90dc80414" providerId="AD" clId="Web-{1BFB52DD-1EFC-C9CA-291B-E4534F0E52EC}"/>
    <pc:docChg chg="modSld">
      <pc:chgData name="Álex Mosquera Gundín" userId="S::alex.mosquera@udc.es::00951427-cf6a-4ce0-ae7d-10d90dc80414" providerId="AD" clId="Web-{1BFB52DD-1EFC-C9CA-291B-E4534F0E52EC}" dt="2025-04-10T11:43:46.618" v="12" actId="20577"/>
      <pc:docMkLst>
        <pc:docMk/>
      </pc:docMkLst>
      <pc:sldChg chg="modSp">
        <pc:chgData name="Álex Mosquera Gundín" userId="S::alex.mosquera@udc.es::00951427-cf6a-4ce0-ae7d-10d90dc80414" providerId="AD" clId="Web-{1BFB52DD-1EFC-C9CA-291B-E4534F0E52EC}" dt="2025-04-10T11:43:46.618" v="12" actId="20577"/>
        <pc:sldMkLst>
          <pc:docMk/>
          <pc:sldMk cId="1314796982" sldId="317"/>
        </pc:sldMkLst>
        <pc:spChg chg="mod">
          <ac:chgData name="Álex Mosquera Gundín" userId="S::alex.mosquera@udc.es::00951427-cf6a-4ce0-ae7d-10d90dc80414" providerId="AD" clId="Web-{1BFB52DD-1EFC-C9CA-291B-E4534F0E52EC}" dt="2025-04-10T11:43:46.618" v="12" actId="20577"/>
          <ac:spMkLst>
            <pc:docMk/>
            <pc:sldMk cId="1314796982" sldId="317"/>
            <ac:spMk id="28" creationId="{2FDD4AA3-C2B6-1831-1938-65B325BE8CB3}"/>
          </ac:spMkLst>
        </pc:spChg>
      </pc:sldChg>
    </pc:docChg>
  </pc:docChgLst>
  <pc:docChgLst>
    <pc:chgData name="Ángel Berreco Kozlan" userId="S::angel.kozlan@udc.es::c546c959-cb1e-4bd4-91ac-29e9c892e1cc" providerId="AD" clId="Web-{A2B05F53-106D-7E3A-DBE3-BF0999E58C36}"/>
    <pc:docChg chg="modSld">
      <pc:chgData name="Ángel Berreco Kozlan" userId="S::angel.kozlan@udc.es::c546c959-cb1e-4bd4-91ac-29e9c892e1cc" providerId="AD" clId="Web-{A2B05F53-106D-7E3A-DBE3-BF0999E58C36}" dt="2025-04-12T17:35:16.108" v="2" actId="20577"/>
      <pc:docMkLst>
        <pc:docMk/>
      </pc:docMkLst>
      <pc:sldChg chg="modSp">
        <pc:chgData name="Ángel Berreco Kozlan" userId="S::angel.kozlan@udc.es::c546c959-cb1e-4bd4-91ac-29e9c892e1cc" providerId="AD" clId="Web-{A2B05F53-106D-7E3A-DBE3-BF0999E58C36}" dt="2025-04-12T17:35:16.108" v="2" actId="20577"/>
        <pc:sldMkLst>
          <pc:docMk/>
          <pc:sldMk cId="2436493926" sldId="276"/>
        </pc:sldMkLst>
        <pc:spChg chg="mod">
          <ac:chgData name="Ángel Berreco Kozlan" userId="S::angel.kozlan@udc.es::c546c959-cb1e-4bd4-91ac-29e9c892e1cc" providerId="AD" clId="Web-{A2B05F53-106D-7E3A-DBE3-BF0999E58C36}" dt="2025-04-12T17:35:16.108" v="2" actId="20577"/>
          <ac:spMkLst>
            <pc:docMk/>
            <pc:sldMk cId="2436493926" sldId="276"/>
            <ac:spMk id="3" creationId="{24AFFC60-19C3-4901-93F7-7AAF4C09F8C6}"/>
          </ac:spMkLst>
        </pc:spChg>
      </pc:sldChg>
    </pc:docChg>
  </pc:docChgLst>
  <pc:docChgLst>
    <pc:chgData name="Ángel Berreco Kozlan" userId="S::angel.kozlan@udc.es::c546c959-cb1e-4bd4-91ac-29e9c892e1cc" providerId="AD" clId="Web-{3BCB2B56-662D-BCB4-CFA7-F406EABB215D}"/>
    <pc:docChg chg="modSld">
      <pc:chgData name="Ángel Berreco Kozlan" userId="S::angel.kozlan@udc.es::c546c959-cb1e-4bd4-91ac-29e9c892e1cc" providerId="AD" clId="Web-{3BCB2B56-662D-BCB4-CFA7-F406EABB215D}" dt="2025-04-12T09:14:15.648" v="39" actId="20577"/>
      <pc:docMkLst>
        <pc:docMk/>
      </pc:docMkLst>
      <pc:sldChg chg="modSp">
        <pc:chgData name="Ángel Berreco Kozlan" userId="S::angel.kozlan@udc.es::c546c959-cb1e-4bd4-91ac-29e9c892e1cc" providerId="AD" clId="Web-{3BCB2B56-662D-BCB4-CFA7-F406EABB215D}" dt="2025-04-12T09:14:15.648" v="39" actId="20577"/>
        <pc:sldMkLst>
          <pc:docMk/>
          <pc:sldMk cId="1385297719" sldId="331"/>
        </pc:sldMkLst>
        <pc:spChg chg="mod">
          <ac:chgData name="Ángel Berreco Kozlan" userId="S::angel.kozlan@udc.es::c546c959-cb1e-4bd4-91ac-29e9c892e1cc" providerId="AD" clId="Web-{3BCB2B56-662D-BCB4-CFA7-F406EABB215D}" dt="2025-04-12T09:14:15.648" v="39" actId="20577"/>
          <ac:spMkLst>
            <pc:docMk/>
            <pc:sldMk cId="1385297719" sldId="331"/>
            <ac:spMk id="15" creationId="{5591D211-ED35-0405-805C-3F166645771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3F6ED8B-CF52-4A64-BACC-61D9C1041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0D7022B2-02C5-4E03-99BC-0BA3C57AC4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7C3BC39-3456-45CD-BC55-CED5F4A8F4E8}" type="datetime1">
              <a:rPr lang="es-ES" smtClean="0"/>
              <a:t>12/04/2025</a:t>
            </a:fld>
            <a:endParaRPr lang="es-ES"/>
          </a:p>
        </p:txBody>
      </p:sp>
      <p:sp>
        <p:nvSpPr>
          <p:cNvPr id="4" name="Marcador de pie de página 3">
            <a:extLst>
              <a:ext uri="{FF2B5EF4-FFF2-40B4-BE49-F238E27FC236}">
                <a16:creationId xmlns:a16="http://schemas.microsoft.com/office/drawing/2014/main" id="{BC3FEE8C-8D38-4F2A-950E-071C6823E2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número de diapositiva 4">
            <a:extLst>
              <a:ext uri="{FF2B5EF4-FFF2-40B4-BE49-F238E27FC236}">
                <a16:creationId xmlns:a16="http://schemas.microsoft.com/office/drawing/2014/main" id="{8C567A6D-959B-4552-AB8D-4CCA819CAA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F9A36D-7FAC-478F-9944-F324014F6FD1}" type="slidenum">
              <a:rPr lang="es-ES" smtClean="0"/>
              <a:t>‹#›</a:t>
            </a:fld>
            <a:endParaRPr lang="es-ES"/>
          </a:p>
        </p:txBody>
      </p:sp>
    </p:spTree>
    <p:extLst>
      <p:ext uri="{BB962C8B-B14F-4D97-AF65-F5344CB8AC3E}">
        <p14:creationId xmlns:p14="http://schemas.microsoft.com/office/powerpoint/2010/main" val="1342467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6FE95A1-8202-4950-A9AC-4BD2729ECCCA}" type="datetime1">
              <a:rPr lang="es-ES" noProof="0" smtClean="0"/>
              <a:t>12/04/2025</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B9A9E5-4F7F-4A7D-9DE1-899232329269}" type="slidenum">
              <a:rPr lang="es-ES" noProof="0" smtClean="0"/>
              <a:t>‹#›</a:t>
            </a:fld>
            <a:endParaRPr lang="es-ES" noProof="0"/>
          </a:p>
        </p:txBody>
      </p:sp>
    </p:spTree>
    <p:extLst>
      <p:ext uri="{BB962C8B-B14F-4D97-AF65-F5344CB8AC3E}">
        <p14:creationId xmlns:p14="http://schemas.microsoft.com/office/powerpoint/2010/main" val="138778318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a:p>
        </p:txBody>
      </p:sp>
      <p:sp>
        <p:nvSpPr>
          <p:cNvPr id="4" name="Marcador de número de diapositiva 3"/>
          <p:cNvSpPr>
            <a:spLocks noGrp="1"/>
          </p:cNvSpPr>
          <p:nvPr>
            <p:ph type="sldNum" sz="quarter" idx="5"/>
          </p:nvPr>
        </p:nvSpPr>
        <p:spPr/>
        <p:txBody>
          <a:bodyPr rtlCol="0"/>
          <a:lstStyle/>
          <a:p>
            <a:pPr rtl="0"/>
            <a:fld id="{D4B9A9E5-4F7F-4A7D-9DE1-899232329269}" type="slidenum">
              <a:rPr lang="es-ES" smtClean="0"/>
              <a:t>1</a:t>
            </a:fld>
            <a:endParaRPr lang="es-ES"/>
          </a:p>
        </p:txBody>
      </p:sp>
    </p:spTree>
    <p:extLst>
      <p:ext uri="{BB962C8B-B14F-4D97-AF65-F5344CB8AC3E}">
        <p14:creationId xmlns:p14="http://schemas.microsoft.com/office/powerpoint/2010/main" val="3766128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EF493-77CC-F5A7-05B1-4E59FF333C3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5A397D5-4FEA-02CB-F85A-32A45EEF696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01A30D0-B499-E403-991E-5DD347E828B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96CAB5A-0C77-6EAF-4D23-82EB2463D14A}"/>
              </a:ext>
            </a:extLst>
          </p:cNvPr>
          <p:cNvSpPr>
            <a:spLocks noGrp="1"/>
          </p:cNvSpPr>
          <p:nvPr>
            <p:ph type="sldNum" sz="quarter" idx="5"/>
          </p:nvPr>
        </p:nvSpPr>
        <p:spPr/>
        <p:txBody>
          <a:bodyPr/>
          <a:lstStyle/>
          <a:p>
            <a:pPr rtl="0"/>
            <a:fld id="{D4B9A9E5-4F7F-4A7D-9DE1-899232329269}" type="slidenum">
              <a:rPr lang="es-ES" smtClean="0"/>
              <a:t>10</a:t>
            </a:fld>
            <a:endParaRPr lang="es-ES"/>
          </a:p>
        </p:txBody>
      </p:sp>
    </p:spTree>
    <p:extLst>
      <p:ext uri="{BB962C8B-B14F-4D97-AF65-F5344CB8AC3E}">
        <p14:creationId xmlns:p14="http://schemas.microsoft.com/office/powerpoint/2010/main" val="259759190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0F1CD6-5D3A-9205-0B32-0502BB89319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2AB04C6-3087-F7A8-9CAF-3D4803C6170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0DC6054-E976-8889-2A38-11BAD673E2F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4B01A96-E433-DEBC-B6A3-1B33CAC0E6F0}"/>
              </a:ext>
            </a:extLst>
          </p:cNvPr>
          <p:cNvSpPr>
            <a:spLocks noGrp="1"/>
          </p:cNvSpPr>
          <p:nvPr>
            <p:ph type="sldNum" sz="quarter" idx="5"/>
          </p:nvPr>
        </p:nvSpPr>
        <p:spPr/>
        <p:txBody>
          <a:bodyPr/>
          <a:lstStyle/>
          <a:p>
            <a:pPr rtl="0"/>
            <a:fld id="{D4B9A9E5-4F7F-4A7D-9DE1-899232329269}" type="slidenum">
              <a:rPr lang="es-ES" smtClean="0"/>
              <a:t>100</a:t>
            </a:fld>
            <a:endParaRPr lang="es-ES"/>
          </a:p>
        </p:txBody>
      </p:sp>
    </p:spTree>
    <p:extLst>
      <p:ext uri="{BB962C8B-B14F-4D97-AF65-F5344CB8AC3E}">
        <p14:creationId xmlns:p14="http://schemas.microsoft.com/office/powerpoint/2010/main" val="55599413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ED705-BD30-02F2-6F24-0B67A2A0E77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EF255A2-5A59-9E01-A36F-83C137CAD30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10B7A90-134A-4064-C407-D679B2D9846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5415179-607E-63A3-578F-A74DEA9975EB}"/>
              </a:ext>
            </a:extLst>
          </p:cNvPr>
          <p:cNvSpPr>
            <a:spLocks noGrp="1"/>
          </p:cNvSpPr>
          <p:nvPr>
            <p:ph type="sldNum" sz="quarter" idx="5"/>
          </p:nvPr>
        </p:nvSpPr>
        <p:spPr/>
        <p:txBody>
          <a:bodyPr/>
          <a:lstStyle/>
          <a:p>
            <a:pPr rtl="0"/>
            <a:fld id="{D4B9A9E5-4F7F-4A7D-9DE1-899232329269}" type="slidenum">
              <a:rPr lang="es-ES" smtClean="0"/>
              <a:t>101</a:t>
            </a:fld>
            <a:endParaRPr lang="es-ES"/>
          </a:p>
        </p:txBody>
      </p:sp>
    </p:spTree>
    <p:extLst>
      <p:ext uri="{BB962C8B-B14F-4D97-AF65-F5344CB8AC3E}">
        <p14:creationId xmlns:p14="http://schemas.microsoft.com/office/powerpoint/2010/main" val="389716426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E4A5C-C0E4-5156-8574-75413E46A05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ECA820C-DBAF-3C2F-F421-F8303D60A1B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7163949-7058-DEC7-AC98-715CF21290B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BEA8E8A9-EB70-2695-99DB-FF4C7949086A}"/>
              </a:ext>
            </a:extLst>
          </p:cNvPr>
          <p:cNvSpPr>
            <a:spLocks noGrp="1"/>
          </p:cNvSpPr>
          <p:nvPr>
            <p:ph type="sldNum" sz="quarter" idx="5"/>
          </p:nvPr>
        </p:nvSpPr>
        <p:spPr/>
        <p:txBody>
          <a:bodyPr/>
          <a:lstStyle/>
          <a:p>
            <a:pPr rtl="0"/>
            <a:fld id="{D4B9A9E5-4F7F-4A7D-9DE1-899232329269}" type="slidenum">
              <a:rPr lang="es-ES" smtClean="0"/>
              <a:t>102</a:t>
            </a:fld>
            <a:endParaRPr lang="es-ES"/>
          </a:p>
        </p:txBody>
      </p:sp>
    </p:spTree>
    <p:extLst>
      <p:ext uri="{BB962C8B-B14F-4D97-AF65-F5344CB8AC3E}">
        <p14:creationId xmlns:p14="http://schemas.microsoft.com/office/powerpoint/2010/main" val="225015272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58948-B8F7-C396-B501-1316542BA4A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63FD009-3287-6936-12B6-2A074F440E0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4D773B2-BE9A-CA24-5946-395EA910323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95C7CA9-7538-8375-775E-281C70359052}"/>
              </a:ext>
            </a:extLst>
          </p:cNvPr>
          <p:cNvSpPr>
            <a:spLocks noGrp="1"/>
          </p:cNvSpPr>
          <p:nvPr>
            <p:ph type="sldNum" sz="quarter" idx="5"/>
          </p:nvPr>
        </p:nvSpPr>
        <p:spPr/>
        <p:txBody>
          <a:bodyPr/>
          <a:lstStyle/>
          <a:p>
            <a:pPr rtl="0"/>
            <a:fld id="{D4B9A9E5-4F7F-4A7D-9DE1-899232329269}" type="slidenum">
              <a:rPr lang="es-ES" smtClean="0"/>
              <a:t>103</a:t>
            </a:fld>
            <a:endParaRPr lang="es-ES"/>
          </a:p>
        </p:txBody>
      </p:sp>
    </p:spTree>
    <p:extLst>
      <p:ext uri="{BB962C8B-B14F-4D97-AF65-F5344CB8AC3E}">
        <p14:creationId xmlns:p14="http://schemas.microsoft.com/office/powerpoint/2010/main" val="115376017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F8D08-5110-8DE9-70C6-1A756A95525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6549F0B-D227-3557-50E2-D03A78EDF53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B0152FD-788D-9C93-0C4F-7ACE810B118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1BDE757-5566-8389-754F-CCD33DA2E0F8}"/>
              </a:ext>
            </a:extLst>
          </p:cNvPr>
          <p:cNvSpPr>
            <a:spLocks noGrp="1"/>
          </p:cNvSpPr>
          <p:nvPr>
            <p:ph type="sldNum" sz="quarter" idx="5"/>
          </p:nvPr>
        </p:nvSpPr>
        <p:spPr/>
        <p:txBody>
          <a:bodyPr/>
          <a:lstStyle/>
          <a:p>
            <a:pPr rtl="0"/>
            <a:fld id="{D4B9A9E5-4F7F-4A7D-9DE1-899232329269}" type="slidenum">
              <a:rPr lang="es-ES" smtClean="0"/>
              <a:t>104</a:t>
            </a:fld>
            <a:endParaRPr lang="es-ES"/>
          </a:p>
        </p:txBody>
      </p:sp>
    </p:spTree>
    <p:extLst>
      <p:ext uri="{BB962C8B-B14F-4D97-AF65-F5344CB8AC3E}">
        <p14:creationId xmlns:p14="http://schemas.microsoft.com/office/powerpoint/2010/main" val="374747099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758F8-498A-8055-6D0E-1401BAB19B1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FA85009-A30C-1085-2139-8607A3D6186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8DC31C6-C3EA-3C00-D02A-FE5021D5A39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EB61F2C-8EB2-F38D-BAC9-6F6F18372161}"/>
              </a:ext>
            </a:extLst>
          </p:cNvPr>
          <p:cNvSpPr>
            <a:spLocks noGrp="1"/>
          </p:cNvSpPr>
          <p:nvPr>
            <p:ph type="sldNum" sz="quarter" idx="5"/>
          </p:nvPr>
        </p:nvSpPr>
        <p:spPr/>
        <p:txBody>
          <a:bodyPr/>
          <a:lstStyle/>
          <a:p>
            <a:pPr rtl="0"/>
            <a:fld id="{D4B9A9E5-4F7F-4A7D-9DE1-899232329269}" type="slidenum">
              <a:rPr lang="es-ES" smtClean="0"/>
              <a:t>105</a:t>
            </a:fld>
            <a:endParaRPr lang="es-ES"/>
          </a:p>
        </p:txBody>
      </p:sp>
    </p:spTree>
    <p:extLst>
      <p:ext uri="{BB962C8B-B14F-4D97-AF65-F5344CB8AC3E}">
        <p14:creationId xmlns:p14="http://schemas.microsoft.com/office/powerpoint/2010/main" val="214963290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9B8A3-8FB9-9E87-ADCF-8360FA4A2D7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317121E-E343-870B-5370-B09697271DA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99145F7-7B70-8574-57DC-4A36736B5F5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2410E5A-DCD4-BE14-523C-257A5D6F58AE}"/>
              </a:ext>
            </a:extLst>
          </p:cNvPr>
          <p:cNvSpPr>
            <a:spLocks noGrp="1"/>
          </p:cNvSpPr>
          <p:nvPr>
            <p:ph type="sldNum" sz="quarter" idx="5"/>
          </p:nvPr>
        </p:nvSpPr>
        <p:spPr/>
        <p:txBody>
          <a:bodyPr/>
          <a:lstStyle/>
          <a:p>
            <a:pPr rtl="0"/>
            <a:fld id="{D4B9A9E5-4F7F-4A7D-9DE1-899232329269}" type="slidenum">
              <a:rPr lang="es-ES" smtClean="0"/>
              <a:t>106</a:t>
            </a:fld>
            <a:endParaRPr lang="es-ES"/>
          </a:p>
        </p:txBody>
      </p:sp>
    </p:spTree>
    <p:extLst>
      <p:ext uri="{BB962C8B-B14F-4D97-AF65-F5344CB8AC3E}">
        <p14:creationId xmlns:p14="http://schemas.microsoft.com/office/powerpoint/2010/main" val="30276697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6D445-6514-1300-3541-41C91261544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27AEBEF-1D09-1D4A-1786-B700A91FA48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FCDAF1E-9431-944F-32CA-0A34B1D1683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B61A1F47-0575-3BE8-5F6F-2D996005D0C1}"/>
              </a:ext>
            </a:extLst>
          </p:cNvPr>
          <p:cNvSpPr>
            <a:spLocks noGrp="1"/>
          </p:cNvSpPr>
          <p:nvPr>
            <p:ph type="sldNum" sz="quarter" idx="5"/>
          </p:nvPr>
        </p:nvSpPr>
        <p:spPr/>
        <p:txBody>
          <a:bodyPr/>
          <a:lstStyle/>
          <a:p>
            <a:pPr rtl="0"/>
            <a:fld id="{D4B9A9E5-4F7F-4A7D-9DE1-899232329269}" type="slidenum">
              <a:rPr lang="es-ES" smtClean="0"/>
              <a:t>107</a:t>
            </a:fld>
            <a:endParaRPr lang="es-ES"/>
          </a:p>
        </p:txBody>
      </p:sp>
    </p:spTree>
    <p:extLst>
      <p:ext uri="{BB962C8B-B14F-4D97-AF65-F5344CB8AC3E}">
        <p14:creationId xmlns:p14="http://schemas.microsoft.com/office/powerpoint/2010/main" val="184156899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D557F-384A-2BCB-03EC-BA1B410A758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E561E40-3C0A-9FC3-401F-CCE5CE35DA2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800B322-CF67-5026-575B-6DA9E1E97C3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3B788E4-4DA1-366B-6B2B-EA13AFA3A2CF}"/>
              </a:ext>
            </a:extLst>
          </p:cNvPr>
          <p:cNvSpPr>
            <a:spLocks noGrp="1"/>
          </p:cNvSpPr>
          <p:nvPr>
            <p:ph type="sldNum" sz="quarter" idx="5"/>
          </p:nvPr>
        </p:nvSpPr>
        <p:spPr/>
        <p:txBody>
          <a:bodyPr/>
          <a:lstStyle/>
          <a:p>
            <a:pPr rtl="0"/>
            <a:fld id="{D4B9A9E5-4F7F-4A7D-9DE1-899232329269}" type="slidenum">
              <a:rPr lang="es-ES" smtClean="0"/>
              <a:t>108</a:t>
            </a:fld>
            <a:endParaRPr lang="es-ES"/>
          </a:p>
        </p:txBody>
      </p:sp>
    </p:spTree>
    <p:extLst>
      <p:ext uri="{BB962C8B-B14F-4D97-AF65-F5344CB8AC3E}">
        <p14:creationId xmlns:p14="http://schemas.microsoft.com/office/powerpoint/2010/main" val="112090598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082F65-1759-ACCA-FE5D-F39CF2C9E8F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AE6B67D-A8B3-379A-101F-D8FBE852A34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CBB5DCE-4B17-23D0-43B3-54F5CD009F3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B9792FF-5B69-AB5F-4924-E902642A5F09}"/>
              </a:ext>
            </a:extLst>
          </p:cNvPr>
          <p:cNvSpPr>
            <a:spLocks noGrp="1"/>
          </p:cNvSpPr>
          <p:nvPr>
            <p:ph type="sldNum" sz="quarter" idx="5"/>
          </p:nvPr>
        </p:nvSpPr>
        <p:spPr/>
        <p:txBody>
          <a:bodyPr/>
          <a:lstStyle/>
          <a:p>
            <a:pPr rtl="0"/>
            <a:fld id="{D4B9A9E5-4F7F-4A7D-9DE1-899232329269}" type="slidenum">
              <a:rPr lang="es-ES" smtClean="0"/>
              <a:t>109</a:t>
            </a:fld>
            <a:endParaRPr lang="es-ES"/>
          </a:p>
        </p:txBody>
      </p:sp>
    </p:spTree>
    <p:extLst>
      <p:ext uri="{BB962C8B-B14F-4D97-AF65-F5344CB8AC3E}">
        <p14:creationId xmlns:p14="http://schemas.microsoft.com/office/powerpoint/2010/main" val="2640152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006B47-2247-D8BD-8F71-F3E5227F3BF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5E663BC-C93C-095A-C5E5-84CB1203B8F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D515EBA-B458-231B-F4FD-949ABA9EDDE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3EDEC06-6116-A4F8-7D3E-8CB28BD5245A}"/>
              </a:ext>
            </a:extLst>
          </p:cNvPr>
          <p:cNvSpPr>
            <a:spLocks noGrp="1"/>
          </p:cNvSpPr>
          <p:nvPr>
            <p:ph type="sldNum" sz="quarter" idx="5"/>
          </p:nvPr>
        </p:nvSpPr>
        <p:spPr/>
        <p:txBody>
          <a:bodyPr/>
          <a:lstStyle/>
          <a:p>
            <a:pPr rtl="0"/>
            <a:fld id="{D4B9A9E5-4F7F-4A7D-9DE1-899232329269}" type="slidenum">
              <a:rPr lang="es-ES" smtClean="0"/>
              <a:t>11</a:t>
            </a:fld>
            <a:endParaRPr lang="es-ES"/>
          </a:p>
        </p:txBody>
      </p:sp>
    </p:spTree>
    <p:extLst>
      <p:ext uri="{BB962C8B-B14F-4D97-AF65-F5344CB8AC3E}">
        <p14:creationId xmlns:p14="http://schemas.microsoft.com/office/powerpoint/2010/main" val="291897290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9390-F8D5-4C0D-0A86-970871522D6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EA6B9F4-BF33-B61E-40F1-0E2E86006FC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8AE294D-0F8C-E987-F9E3-C0B7EA5640A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69A1C96-420C-7511-56CE-E66283BF1B3F}"/>
              </a:ext>
            </a:extLst>
          </p:cNvPr>
          <p:cNvSpPr>
            <a:spLocks noGrp="1"/>
          </p:cNvSpPr>
          <p:nvPr>
            <p:ph type="sldNum" sz="quarter" idx="5"/>
          </p:nvPr>
        </p:nvSpPr>
        <p:spPr/>
        <p:txBody>
          <a:bodyPr/>
          <a:lstStyle/>
          <a:p>
            <a:pPr rtl="0"/>
            <a:fld id="{D4B9A9E5-4F7F-4A7D-9DE1-899232329269}" type="slidenum">
              <a:rPr lang="es-ES" smtClean="0"/>
              <a:t>110</a:t>
            </a:fld>
            <a:endParaRPr lang="es-ES"/>
          </a:p>
        </p:txBody>
      </p:sp>
    </p:spTree>
    <p:extLst>
      <p:ext uri="{BB962C8B-B14F-4D97-AF65-F5344CB8AC3E}">
        <p14:creationId xmlns:p14="http://schemas.microsoft.com/office/powerpoint/2010/main" val="354958308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B556F1-BF8F-BDB3-2E94-A949AC9CD28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3EA390B-52FA-6B6C-2C67-662511AAC21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E583211-D97B-43B6-E4A9-9637E400636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BCE45834-607C-BF0B-7A0F-B2D301018AFB}"/>
              </a:ext>
            </a:extLst>
          </p:cNvPr>
          <p:cNvSpPr>
            <a:spLocks noGrp="1"/>
          </p:cNvSpPr>
          <p:nvPr>
            <p:ph type="sldNum" sz="quarter" idx="5"/>
          </p:nvPr>
        </p:nvSpPr>
        <p:spPr/>
        <p:txBody>
          <a:bodyPr/>
          <a:lstStyle/>
          <a:p>
            <a:pPr rtl="0"/>
            <a:fld id="{D4B9A9E5-4F7F-4A7D-9DE1-899232329269}" type="slidenum">
              <a:rPr lang="es-ES" smtClean="0"/>
              <a:t>111</a:t>
            </a:fld>
            <a:endParaRPr lang="es-ES"/>
          </a:p>
        </p:txBody>
      </p:sp>
    </p:spTree>
    <p:extLst>
      <p:ext uri="{BB962C8B-B14F-4D97-AF65-F5344CB8AC3E}">
        <p14:creationId xmlns:p14="http://schemas.microsoft.com/office/powerpoint/2010/main" val="317615698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3B066-A837-86DB-F793-B35CA92D6BA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5E1DE72-41E6-82FF-58FC-531684FC6AD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702733B-12FC-BBC0-A0D7-F1565A29C58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DA64AC4-EB0E-5E0D-1BC9-F8A5A7B325EA}"/>
              </a:ext>
            </a:extLst>
          </p:cNvPr>
          <p:cNvSpPr>
            <a:spLocks noGrp="1"/>
          </p:cNvSpPr>
          <p:nvPr>
            <p:ph type="sldNum" sz="quarter" idx="5"/>
          </p:nvPr>
        </p:nvSpPr>
        <p:spPr/>
        <p:txBody>
          <a:bodyPr/>
          <a:lstStyle/>
          <a:p>
            <a:pPr rtl="0"/>
            <a:fld id="{D4B9A9E5-4F7F-4A7D-9DE1-899232329269}" type="slidenum">
              <a:rPr lang="es-ES" smtClean="0"/>
              <a:t>112</a:t>
            </a:fld>
            <a:endParaRPr lang="es-ES"/>
          </a:p>
        </p:txBody>
      </p:sp>
    </p:spTree>
    <p:extLst>
      <p:ext uri="{BB962C8B-B14F-4D97-AF65-F5344CB8AC3E}">
        <p14:creationId xmlns:p14="http://schemas.microsoft.com/office/powerpoint/2010/main" val="2034975597"/>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45CA08-8D9E-E721-0DE3-A2F8283F29A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00AE3DB-BD83-32EA-7697-722F2DB064D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AF9A3C2-FB66-5266-8325-A282402ADDB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4E49C20-28B6-0998-439E-3DD9F4767B7F}"/>
              </a:ext>
            </a:extLst>
          </p:cNvPr>
          <p:cNvSpPr>
            <a:spLocks noGrp="1"/>
          </p:cNvSpPr>
          <p:nvPr>
            <p:ph type="sldNum" sz="quarter" idx="5"/>
          </p:nvPr>
        </p:nvSpPr>
        <p:spPr/>
        <p:txBody>
          <a:bodyPr/>
          <a:lstStyle/>
          <a:p>
            <a:pPr rtl="0"/>
            <a:fld id="{D4B9A9E5-4F7F-4A7D-9DE1-899232329269}" type="slidenum">
              <a:rPr lang="es-ES" smtClean="0"/>
              <a:t>113</a:t>
            </a:fld>
            <a:endParaRPr lang="es-ES"/>
          </a:p>
        </p:txBody>
      </p:sp>
    </p:spTree>
    <p:extLst>
      <p:ext uri="{BB962C8B-B14F-4D97-AF65-F5344CB8AC3E}">
        <p14:creationId xmlns:p14="http://schemas.microsoft.com/office/powerpoint/2010/main" val="656022027"/>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EA1FA-B7AA-3B19-DEE8-53E12A8CC8E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4E1AEB7-EF17-0265-273A-7B8C017C380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1A37A77-32FD-EADD-8CC3-4FFADC5D0DA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EA1CAF2-AF90-950E-7FFA-FBAFF7F20729}"/>
              </a:ext>
            </a:extLst>
          </p:cNvPr>
          <p:cNvSpPr>
            <a:spLocks noGrp="1"/>
          </p:cNvSpPr>
          <p:nvPr>
            <p:ph type="sldNum" sz="quarter" idx="5"/>
          </p:nvPr>
        </p:nvSpPr>
        <p:spPr/>
        <p:txBody>
          <a:bodyPr/>
          <a:lstStyle/>
          <a:p>
            <a:pPr rtl="0"/>
            <a:fld id="{D4B9A9E5-4F7F-4A7D-9DE1-899232329269}" type="slidenum">
              <a:rPr lang="es-ES" smtClean="0"/>
              <a:t>114</a:t>
            </a:fld>
            <a:endParaRPr lang="es-ES"/>
          </a:p>
        </p:txBody>
      </p:sp>
    </p:spTree>
    <p:extLst>
      <p:ext uri="{BB962C8B-B14F-4D97-AF65-F5344CB8AC3E}">
        <p14:creationId xmlns:p14="http://schemas.microsoft.com/office/powerpoint/2010/main" val="1481244177"/>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98C35-83C4-10F6-2887-9E0482DFCA3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711BD3F-EC2F-E773-A162-D65A840CFA6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66CBF9B-C175-217C-1DCE-BA625F2E79E4}"/>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8257E31-116B-5411-53C5-431EFEF3AA86}"/>
              </a:ext>
            </a:extLst>
          </p:cNvPr>
          <p:cNvSpPr>
            <a:spLocks noGrp="1"/>
          </p:cNvSpPr>
          <p:nvPr>
            <p:ph type="sldNum" sz="quarter" idx="5"/>
          </p:nvPr>
        </p:nvSpPr>
        <p:spPr/>
        <p:txBody>
          <a:bodyPr/>
          <a:lstStyle/>
          <a:p>
            <a:pPr rtl="0"/>
            <a:fld id="{D4B9A9E5-4F7F-4A7D-9DE1-899232329269}" type="slidenum">
              <a:rPr lang="es-ES" smtClean="0"/>
              <a:t>115</a:t>
            </a:fld>
            <a:endParaRPr lang="es-ES"/>
          </a:p>
        </p:txBody>
      </p:sp>
    </p:spTree>
    <p:extLst>
      <p:ext uri="{BB962C8B-B14F-4D97-AF65-F5344CB8AC3E}">
        <p14:creationId xmlns:p14="http://schemas.microsoft.com/office/powerpoint/2010/main" val="51307279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7F224-BB6B-4678-E362-1CD795B2548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2186E22-69CA-1380-EAB7-65FE295CF05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5C8C19B-991E-DE42-F530-29F03D6F159B}"/>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2461BC4-CA5E-1887-5753-EDDE16651262}"/>
              </a:ext>
            </a:extLst>
          </p:cNvPr>
          <p:cNvSpPr>
            <a:spLocks noGrp="1"/>
          </p:cNvSpPr>
          <p:nvPr>
            <p:ph type="sldNum" sz="quarter" idx="5"/>
          </p:nvPr>
        </p:nvSpPr>
        <p:spPr/>
        <p:txBody>
          <a:bodyPr/>
          <a:lstStyle/>
          <a:p>
            <a:pPr rtl="0"/>
            <a:fld id="{D4B9A9E5-4F7F-4A7D-9DE1-899232329269}" type="slidenum">
              <a:rPr lang="es-ES" smtClean="0"/>
              <a:t>116</a:t>
            </a:fld>
            <a:endParaRPr lang="es-ES"/>
          </a:p>
        </p:txBody>
      </p:sp>
    </p:spTree>
    <p:extLst>
      <p:ext uri="{BB962C8B-B14F-4D97-AF65-F5344CB8AC3E}">
        <p14:creationId xmlns:p14="http://schemas.microsoft.com/office/powerpoint/2010/main" val="339174281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70DDF-28D0-1427-E92C-E8E9C306D9F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29213AF-C201-768B-096A-1B52A4EE562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9F16563-915A-922D-7994-B5B56A81851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904738F-CC63-2A16-5D88-48F7E6FC2FD5}"/>
              </a:ext>
            </a:extLst>
          </p:cNvPr>
          <p:cNvSpPr>
            <a:spLocks noGrp="1"/>
          </p:cNvSpPr>
          <p:nvPr>
            <p:ph type="sldNum" sz="quarter" idx="5"/>
          </p:nvPr>
        </p:nvSpPr>
        <p:spPr/>
        <p:txBody>
          <a:bodyPr/>
          <a:lstStyle/>
          <a:p>
            <a:pPr rtl="0"/>
            <a:fld id="{D4B9A9E5-4F7F-4A7D-9DE1-899232329269}" type="slidenum">
              <a:rPr lang="es-ES" smtClean="0"/>
              <a:t>117</a:t>
            </a:fld>
            <a:endParaRPr lang="es-ES"/>
          </a:p>
        </p:txBody>
      </p:sp>
    </p:spTree>
    <p:extLst>
      <p:ext uri="{BB962C8B-B14F-4D97-AF65-F5344CB8AC3E}">
        <p14:creationId xmlns:p14="http://schemas.microsoft.com/office/powerpoint/2010/main" val="1880053907"/>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8E9D6-7E03-3B31-C48C-761CADF28BF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9177E5D-A1C8-4641-EA23-B9AD038D9F4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9482465-C319-DB12-863B-7A64D405C7E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1E09B0C-FF9F-A9D1-73C8-33ABE92C5564}"/>
              </a:ext>
            </a:extLst>
          </p:cNvPr>
          <p:cNvSpPr>
            <a:spLocks noGrp="1"/>
          </p:cNvSpPr>
          <p:nvPr>
            <p:ph type="sldNum" sz="quarter" idx="5"/>
          </p:nvPr>
        </p:nvSpPr>
        <p:spPr/>
        <p:txBody>
          <a:bodyPr/>
          <a:lstStyle/>
          <a:p>
            <a:pPr rtl="0"/>
            <a:fld id="{D4B9A9E5-4F7F-4A7D-9DE1-899232329269}" type="slidenum">
              <a:rPr lang="es-ES" smtClean="0"/>
              <a:t>118</a:t>
            </a:fld>
            <a:endParaRPr lang="es-ES"/>
          </a:p>
        </p:txBody>
      </p:sp>
    </p:spTree>
    <p:extLst>
      <p:ext uri="{BB962C8B-B14F-4D97-AF65-F5344CB8AC3E}">
        <p14:creationId xmlns:p14="http://schemas.microsoft.com/office/powerpoint/2010/main" val="2833807539"/>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28A3E-336E-76EE-F1C7-1261C867DC5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5FC124A-F072-A2C1-E495-6A8A327B864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391661C-B4E5-DD5A-8BB9-9CD5DA1E39A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7CD9C71-2A3E-1578-0DD2-FC25901A0F7B}"/>
              </a:ext>
            </a:extLst>
          </p:cNvPr>
          <p:cNvSpPr>
            <a:spLocks noGrp="1"/>
          </p:cNvSpPr>
          <p:nvPr>
            <p:ph type="sldNum" sz="quarter" idx="5"/>
          </p:nvPr>
        </p:nvSpPr>
        <p:spPr/>
        <p:txBody>
          <a:bodyPr/>
          <a:lstStyle/>
          <a:p>
            <a:pPr rtl="0"/>
            <a:fld id="{D4B9A9E5-4F7F-4A7D-9DE1-899232329269}" type="slidenum">
              <a:rPr lang="es-ES" smtClean="0"/>
              <a:t>119</a:t>
            </a:fld>
            <a:endParaRPr lang="es-ES"/>
          </a:p>
        </p:txBody>
      </p:sp>
    </p:spTree>
    <p:extLst>
      <p:ext uri="{BB962C8B-B14F-4D97-AF65-F5344CB8AC3E}">
        <p14:creationId xmlns:p14="http://schemas.microsoft.com/office/powerpoint/2010/main" val="2399651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4C91F-0B2D-DFDB-06BF-F16E61E600E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50042D9-4A4F-6A09-4278-33DC438B0D7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A5FD6C1-C956-5B1F-ADE1-51D1AA79390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1ACCE95-B7FE-CB36-FE33-563CD61107FF}"/>
              </a:ext>
            </a:extLst>
          </p:cNvPr>
          <p:cNvSpPr>
            <a:spLocks noGrp="1"/>
          </p:cNvSpPr>
          <p:nvPr>
            <p:ph type="sldNum" sz="quarter" idx="5"/>
          </p:nvPr>
        </p:nvSpPr>
        <p:spPr/>
        <p:txBody>
          <a:bodyPr/>
          <a:lstStyle/>
          <a:p>
            <a:pPr rtl="0"/>
            <a:fld id="{D4B9A9E5-4F7F-4A7D-9DE1-899232329269}" type="slidenum">
              <a:rPr lang="es-ES" smtClean="0"/>
              <a:t>12</a:t>
            </a:fld>
            <a:endParaRPr lang="es-ES"/>
          </a:p>
        </p:txBody>
      </p:sp>
    </p:spTree>
    <p:extLst>
      <p:ext uri="{BB962C8B-B14F-4D97-AF65-F5344CB8AC3E}">
        <p14:creationId xmlns:p14="http://schemas.microsoft.com/office/powerpoint/2010/main" val="167312296"/>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rtl="0"/>
            <a:fld id="{D4B9A9E5-4F7F-4A7D-9DE1-899232329269}" type="slidenum">
              <a:rPr lang="es-ES" smtClean="0"/>
              <a:t>120</a:t>
            </a:fld>
            <a:endParaRPr lang="es-ES"/>
          </a:p>
        </p:txBody>
      </p:sp>
    </p:spTree>
    <p:extLst>
      <p:ext uri="{BB962C8B-B14F-4D97-AF65-F5344CB8AC3E}">
        <p14:creationId xmlns:p14="http://schemas.microsoft.com/office/powerpoint/2010/main" val="2146538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E90AC-0E3C-D311-3923-CBC634DEAA3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FB88381-5825-3A37-9F90-C6854A3CDAE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526A27B-EE80-C780-CF8F-131006CD6361}"/>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309E96E-227F-05A5-FBB9-4FA5D00C6034}"/>
              </a:ext>
            </a:extLst>
          </p:cNvPr>
          <p:cNvSpPr>
            <a:spLocks noGrp="1"/>
          </p:cNvSpPr>
          <p:nvPr>
            <p:ph type="sldNum" sz="quarter" idx="5"/>
          </p:nvPr>
        </p:nvSpPr>
        <p:spPr/>
        <p:txBody>
          <a:bodyPr/>
          <a:lstStyle/>
          <a:p>
            <a:pPr rtl="0"/>
            <a:fld id="{D4B9A9E5-4F7F-4A7D-9DE1-899232329269}" type="slidenum">
              <a:rPr lang="es-ES" smtClean="0"/>
              <a:t>13</a:t>
            </a:fld>
            <a:endParaRPr lang="es-ES"/>
          </a:p>
        </p:txBody>
      </p:sp>
    </p:spTree>
    <p:extLst>
      <p:ext uri="{BB962C8B-B14F-4D97-AF65-F5344CB8AC3E}">
        <p14:creationId xmlns:p14="http://schemas.microsoft.com/office/powerpoint/2010/main" val="338418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826C4-A2FC-5E40-02BA-F618A5EF62E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1BA03BC-C4CD-9080-3483-6CCC495BE12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184ABEB-6273-E0B8-E2FE-2BEAB115C0F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0CCF389-DEA6-39AE-A815-D439AA6D969B}"/>
              </a:ext>
            </a:extLst>
          </p:cNvPr>
          <p:cNvSpPr>
            <a:spLocks noGrp="1"/>
          </p:cNvSpPr>
          <p:nvPr>
            <p:ph type="sldNum" sz="quarter" idx="5"/>
          </p:nvPr>
        </p:nvSpPr>
        <p:spPr/>
        <p:txBody>
          <a:bodyPr/>
          <a:lstStyle/>
          <a:p>
            <a:pPr rtl="0"/>
            <a:fld id="{D4B9A9E5-4F7F-4A7D-9DE1-899232329269}" type="slidenum">
              <a:rPr lang="es-ES" smtClean="0"/>
              <a:t>14</a:t>
            </a:fld>
            <a:endParaRPr lang="es-ES"/>
          </a:p>
        </p:txBody>
      </p:sp>
    </p:spTree>
    <p:extLst>
      <p:ext uri="{BB962C8B-B14F-4D97-AF65-F5344CB8AC3E}">
        <p14:creationId xmlns:p14="http://schemas.microsoft.com/office/powerpoint/2010/main" val="1301382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D01B7-10AB-AD1F-7BD2-D06AC68468C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6EBC5C8-5A39-124A-4B07-042E497A6B0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4334DEC-8817-A7A1-44DF-3AAF17AA93C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4AF31AB-DEDB-2F57-3A66-4D2175F31980}"/>
              </a:ext>
            </a:extLst>
          </p:cNvPr>
          <p:cNvSpPr>
            <a:spLocks noGrp="1"/>
          </p:cNvSpPr>
          <p:nvPr>
            <p:ph type="sldNum" sz="quarter" idx="5"/>
          </p:nvPr>
        </p:nvSpPr>
        <p:spPr/>
        <p:txBody>
          <a:bodyPr/>
          <a:lstStyle/>
          <a:p>
            <a:pPr rtl="0"/>
            <a:fld id="{D4B9A9E5-4F7F-4A7D-9DE1-899232329269}" type="slidenum">
              <a:rPr lang="es-ES" smtClean="0"/>
              <a:t>15</a:t>
            </a:fld>
            <a:endParaRPr lang="es-ES"/>
          </a:p>
        </p:txBody>
      </p:sp>
    </p:spTree>
    <p:extLst>
      <p:ext uri="{BB962C8B-B14F-4D97-AF65-F5344CB8AC3E}">
        <p14:creationId xmlns:p14="http://schemas.microsoft.com/office/powerpoint/2010/main" val="14843197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C3F9A-7720-0DA3-9357-3DEF54AFAE6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A05CBA7-9BB6-5421-70F0-882E8BB3FCC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8525522-755D-57F3-5617-C9F43413B854}"/>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D3FA2C6-92FD-6064-10AE-05AB69012B31}"/>
              </a:ext>
            </a:extLst>
          </p:cNvPr>
          <p:cNvSpPr>
            <a:spLocks noGrp="1"/>
          </p:cNvSpPr>
          <p:nvPr>
            <p:ph type="sldNum" sz="quarter" idx="5"/>
          </p:nvPr>
        </p:nvSpPr>
        <p:spPr/>
        <p:txBody>
          <a:bodyPr/>
          <a:lstStyle/>
          <a:p>
            <a:pPr rtl="0"/>
            <a:fld id="{D4B9A9E5-4F7F-4A7D-9DE1-899232329269}" type="slidenum">
              <a:rPr lang="es-ES" smtClean="0"/>
              <a:t>16</a:t>
            </a:fld>
            <a:endParaRPr lang="es-ES"/>
          </a:p>
        </p:txBody>
      </p:sp>
    </p:spTree>
    <p:extLst>
      <p:ext uri="{BB962C8B-B14F-4D97-AF65-F5344CB8AC3E}">
        <p14:creationId xmlns:p14="http://schemas.microsoft.com/office/powerpoint/2010/main" val="391341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44C07-AAC4-0F44-6975-94AB72FF888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AA288F3-22D3-F460-896A-598E289B876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D948D10-7A10-8991-4F8F-3715909ADF0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6C9B8CD-3D5D-FA27-765F-9A828287CBF6}"/>
              </a:ext>
            </a:extLst>
          </p:cNvPr>
          <p:cNvSpPr>
            <a:spLocks noGrp="1"/>
          </p:cNvSpPr>
          <p:nvPr>
            <p:ph type="sldNum" sz="quarter" idx="5"/>
          </p:nvPr>
        </p:nvSpPr>
        <p:spPr/>
        <p:txBody>
          <a:bodyPr/>
          <a:lstStyle/>
          <a:p>
            <a:pPr rtl="0"/>
            <a:fld id="{D4B9A9E5-4F7F-4A7D-9DE1-899232329269}" type="slidenum">
              <a:rPr lang="es-ES" smtClean="0"/>
              <a:t>17</a:t>
            </a:fld>
            <a:endParaRPr lang="es-ES"/>
          </a:p>
        </p:txBody>
      </p:sp>
    </p:spTree>
    <p:extLst>
      <p:ext uri="{BB962C8B-B14F-4D97-AF65-F5344CB8AC3E}">
        <p14:creationId xmlns:p14="http://schemas.microsoft.com/office/powerpoint/2010/main" val="927673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AB90C-363D-9639-3463-49F541567C7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E4B6F1B-287A-6AEE-ABE0-CCA5665C45E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B91D120-0856-9E1F-AB5E-22AAF82646A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558983A-C9CB-9FA6-28A2-6732ECC26D2D}"/>
              </a:ext>
            </a:extLst>
          </p:cNvPr>
          <p:cNvSpPr>
            <a:spLocks noGrp="1"/>
          </p:cNvSpPr>
          <p:nvPr>
            <p:ph type="sldNum" sz="quarter" idx="5"/>
          </p:nvPr>
        </p:nvSpPr>
        <p:spPr/>
        <p:txBody>
          <a:bodyPr/>
          <a:lstStyle/>
          <a:p>
            <a:pPr rtl="0"/>
            <a:fld id="{D4B9A9E5-4F7F-4A7D-9DE1-899232329269}" type="slidenum">
              <a:rPr lang="es-ES" smtClean="0"/>
              <a:t>18</a:t>
            </a:fld>
            <a:endParaRPr lang="es-ES"/>
          </a:p>
        </p:txBody>
      </p:sp>
    </p:spTree>
    <p:extLst>
      <p:ext uri="{BB962C8B-B14F-4D97-AF65-F5344CB8AC3E}">
        <p14:creationId xmlns:p14="http://schemas.microsoft.com/office/powerpoint/2010/main" val="2619569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D829D-480E-289D-08B7-3B01C919AB4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3AAEBA9-A4A7-4778-4510-FCE12E027F5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69B46A5-9D5E-BAED-9452-FE3FAAA033C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82E941C-CE72-5778-7186-5C92C2184E49}"/>
              </a:ext>
            </a:extLst>
          </p:cNvPr>
          <p:cNvSpPr>
            <a:spLocks noGrp="1"/>
          </p:cNvSpPr>
          <p:nvPr>
            <p:ph type="sldNum" sz="quarter" idx="5"/>
          </p:nvPr>
        </p:nvSpPr>
        <p:spPr/>
        <p:txBody>
          <a:bodyPr/>
          <a:lstStyle/>
          <a:p>
            <a:pPr rtl="0"/>
            <a:fld id="{D4B9A9E5-4F7F-4A7D-9DE1-899232329269}" type="slidenum">
              <a:rPr lang="es-ES" smtClean="0"/>
              <a:t>19</a:t>
            </a:fld>
            <a:endParaRPr lang="es-ES"/>
          </a:p>
        </p:txBody>
      </p:sp>
    </p:spTree>
    <p:extLst>
      <p:ext uri="{BB962C8B-B14F-4D97-AF65-F5344CB8AC3E}">
        <p14:creationId xmlns:p14="http://schemas.microsoft.com/office/powerpoint/2010/main" val="1046145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E61A1-799F-EE2F-844F-9F0A9720A9F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54400A1-6F25-95C2-ACF6-2848198DC7E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B70CD1B-39AF-9CD6-6757-88CFAD0F3F3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DAE3F3C-BC3B-D4D8-6F35-F87DBBF0302A}"/>
              </a:ext>
            </a:extLst>
          </p:cNvPr>
          <p:cNvSpPr>
            <a:spLocks noGrp="1"/>
          </p:cNvSpPr>
          <p:nvPr>
            <p:ph type="sldNum" sz="quarter" idx="5"/>
          </p:nvPr>
        </p:nvSpPr>
        <p:spPr/>
        <p:txBody>
          <a:bodyPr/>
          <a:lstStyle/>
          <a:p>
            <a:pPr rtl="0"/>
            <a:fld id="{D4B9A9E5-4F7F-4A7D-9DE1-899232329269}" type="slidenum">
              <a:rPr lang="es-ES" smtClean="0"/>
              <a:t>2</a:t>
            </a:fld>
            <a:endParaRPr lang="es-ES"/>
          </a:p>
        </p:txBody>
      </p:sp>
    </p:spTree>
    <p:extLst>
      <p:ext uri="{BB962C8B-B14F-4D97-AF65-F5344CB8AC3E}">
        <p14:creationId xmlns:p14="http://schemas.microsoft.com/office/powerpoint/2010/main" val="10267662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30B38-6B56-54EB-67F8-687ABBA0AC2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A266B89-72DF-91B9-15DF-22A50F1808B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A08300F-DC7B-EC98-3D94-0C815F6FD7B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DE996DC-2658-CA5E-A054-8CAC045B069A}"/>
              </a:ext>
            </a:extLst>
          </p:cNvPr>
          <p:cNvSpPr>
            <a:spLocks noGrp="1"/>
          </p:cNvSpPr>
          <p:nvPr>
            <p:ph type="sldNum" sz="quarter" idx="5"/>
          </p:nvPr>
        </p:nvSpPr>
        <p:spPr/>
        <p:txBody>
          <a:bodyPr/>
          <a:lstStyle/>
          <a:p>
            <a:pPr rtl="0"/>
            <a:fld id="{D4B9A9E5-4F7F-4A7D-9DE1-899232329269}" type="slidenum">
              <a:rPr lang="es-ES" smtClean="0"/>
              <a:t>20</a:t>
            </a:fld>
            <a:endParaRPr lang="es-ES"/>
          </a:p>
        </p:txBody>
      </p:sp>
    </p:spTree>
    <p:extLst>
      <p:ext uri="{BB962C8B-B14F-4D97-AF65-F5344CB8AC3E}">
        <p14:creationId xmlns:p14="http://schemas.microsoft.com/office/powerpoint/2010/main" val="1637233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2B069-2517-B8B6-B6D3-A2D47B16F3C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A0B0EED-BC53-DC40-A691-38ECC43AEFC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3AEFE85-0717-DB56-36F4-286B37A1F04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323365A-8B00-AED8-A376-6A0D507B0BD7}"/>
              </a:ext>
            </a:extLst>
          </p:cNvPr>
          <p:cNvSpPr>
            <a:spLocks noGrp="1"/>
          </p:cNvSpPr>
          <p:nvPr>
            <p:ph type="sldNum" sz="quarter" idx="5"/>
          </p:nvPr>
        </p:nvSpPr>
        <p:spPr/>
        <p:txBody>
          <a:bodyPr/>
          <a:lstStyle/>
          <a:p>
            <a:pPr rtl="0"/>
            <a:fld id="{D4B9A9E5-4F7F-4A7D-9DE1-899232329269}" type="slidenum">
              <a:rPr lang="es-ES" smtClean="0"/>
              <a:t>21</a:t>
            </a:fld>
            <a:endParaRPr lang="es-ES"/>
          </a:p>
        </p:txBody>
      </p:sp>
    </p:spTree>
    <p:extLst>
      <p:ext uri="{BB962C8B-B14F-4D97-AF65-F5344CB8AC3E}">
        <p14:creationId xmlns:p14="http://schemas.microsoft.com/office/powerpoint/2010/main" val="3618583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58029-2895-514E-04BD-2EC8C1F8347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7643C51-F036-987E-D841-4F078A206DF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CCA8D5E-73AE-A4BC-FAF5-6FFD4D29A63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02DA0C0-CF3C-AF4F-CBEF-A6EC5051F4AD}"/>
              </a:ext>
            </a:extLst>
          </p:cNvPr>
          <p:cNvSpPr>
            <a:spLocks noGrp="1"/>
          </p:cNvSpPr>
          <p:nvPr>
            <p:ph type="sldNum" sz="quarter" idx="5"/>
          </p:nvPr>
        </p:nvSpPr>
        <p:spPr/>
        <p:txBody>
          <a:bodyPr/>
          <a:lstStyle/>
          <a:p>
            <a:pPr rtl="0"/>
            <a:fld id="{D4B9A9E5-4F7F-4A7D-9DE1-899232329269}" type="slidenum">
              <a:rPr lang="es-ES" smtClean="0"/>
              <a:t>22</a:t>
            </a:fld>
            <a:endParaRPr lang="es-ES"/>
          </a:p>
        </p:txBody>
      </p:sp>
    </p:spTree>
    <p:extLst>
      <p:ext uri="{BB962C8B-B14F-4D97-AF65-F5344CB8AC3E}">
        <p14:creationId xmlns:p14="http://schemas.microsoft.com/office/powerpoint/2010/main" val="19742383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B280A-9F59-47DF-7831-8F72969DF4B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F35BE64-2DCD-F4B8-26F4-71627943CDF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B401D9A-D8DB-1B14-6823-303B8BADB7E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54397BA-5C0A-DE2A-8447-4FB877800CFE}"/>
              </a:ext>
            </a:extLst>
          </p:cNvPr>
          <p:cNvSpPr>
            <a:spLocks noGrp="1"/>
          </p:cNvSpPr>
          <p:nvPr>
            <p:ph type="sldNum" sz="quarter" idx="5"/>
          </p:nvPr>
        </p:nvSpPr>
        <p:spPr/>
        <p:txBody>
          <a:bodyPr/>
          <a:lstStyle/>
          <a:p>
            <a:pPr rtl="0"/>
            <a:fld id="{D4B9A9E5-4F7F-4A7D-9DE1-899232329269}" type="slidenum">
              <a:rPr lang="es-ES" smtClean="0"/>
              <a:t>23</a:t>
            </a:fld>
            <a:endParaRPr lang="es-ES"/>
          </a:p>
        </p:txBody>
      </p:sp>
    </p:spTree>
    <p:extLst>
      <p:ext uri="{BB962C8B-B14F-4D97-AF65-F5344CB8AC3E}">
        <p14:creationId xmlns:p14="http://schemas.microsoft.com/office/powerpoint/2010/main" val="8352982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16C18-AA42-3618-96DB-B615AFCA7C7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3A241D2-5236-A3CB-2F31-B6DFB637B5F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0BC2F27-13D5-13FD-13BF-1A59B2A111C4}"/>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ACDD7F9-6CDA-486A-649B-BA444674066A}"/>
              </a:ext>
            </a:extLst>
          </p:cNvPr>
          <p:cNvSpPr>
            <a:spLocks noGrp="1"/>
          </p:cNvSpPr>
          <p:nvPr>
            <p:ph type="sldNum" sz="quarter" idx="5"/>
          </p:nvPr>
        </p:nvSpPr>
        <p:spPr/>
        <p:txBody>
          <a:bodyPr/>
          <a:lstStyle/>
          <a:p>
            <a:pPr rtl="0"/>
            <a:fld id="{D4B9A9E5-4F7F-4A7D-9DE1-899232329269}" type="slidenum">
              <a:rPr lang="es-ES" smtClean="0"/>
              <a:t>24</a:t>
            </a:fld>
            <a:endParaRPr lang="es-ES"/>
          </a:p>
        </p:txBody>
      </p:sp>
    </p:spTree>
    <p:extLst>
      <p:ext uri="{BB962C8B-B14F-4D97-AF65-F5344CB8AC3E}">
        <p14:creationId xmlns:p14="http://schemas.microsoft.com/office/powerpoint/2010/main" val="16243920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AD912-6719-2DC4-61D7-8C25E9760E2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71A2645-A8DB-F860-D2D6-B16ACBC17A3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4FB9141-B078-42CE-8559-F390EBEF8D5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6E01132-0C9E-968A-FA51-A4F514113818}"/>
              </a:ext>
            </a:extLst>
          </p:cNvPr>
          <p:cNvSpPr>
            <a:spLocks noGrp="1"/>
          </p:cNvSpPr>
          <p:nvPr>
            <p:ph type="sldNum" sz="quarter" idx="5"/>
          </p:nvPr>
        </p:nvSpPr>
        <p:spPr/>
        <p:txBody>
          <a:bodyPr/>
          <a:lstStyle/>
          <a:p>
            <a:pPr rtl="0"/>
            <a:fld id="{D4B9A9E5-4F7F-4A7D-9DE1-899232329269}" type="slidenum">
              <a:rPr lang="es-ES" smtClean="0"/>
              <a:t>25</a:t>
            </a:fld>
            <a:endParaRPr lang="es-ES"/>
          </a:p>
        </p:txBody>
      </p:sp>
    </p:spTree>
    <p:extLst>
      <p:ext uri="{BB962C8B-B14F-4D97-AF65-F5344CB8AC3E}">
        <p14:creationId xmlns:p14="http://schemas.microsoft.com/office/powerpoint/2010/main" val="23389080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0A66DA-1463-A735-E778-2E613E072AD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EDCF1C3-5CAE-E2A5-9471-612B96D0622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24BF79B-F9E0-2A65-B26C-06318120B01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91B52E6-8F1C-5180-2597-32616DA409DB}"/>
              </a:ext>
            </a:extLst>
          </p:cNvPr>
          <p:cNvSpPr>
            <a:spLocks noGrp="1"/>
          </p:cNvSpPr>
          <p:nvPr>
            <p:ph type="sldNum" sz="quarter" idx="5"/>
          </p:nvPr>
        </p:nvSpPr>
        <p:spPr/>
        <p:txBody>
          <a:bodyPr/>
          <a:lstStyle/>
          <a:p>
            <a:pPr rtl="0"/>
            <a:fld id="{D4B9A9E5-4F7F-4A7D-9DE1-899232329269}" type="slidenum">
              <a:rPr lang="es-ES" smtClean="0"/>
              <a:t>26</a:t>
            </a:fld>
            <a:endParaRPr lang="es-ES"/>
          </a:p>
        </p:txBody>
      </p:sp>
    </p:spTree>
    <p:extLst>
      <p:ext uri="{BB962C8B-B14F-4D97-AF65-F5344CB8AC3E}">
        <p14:creationId xmlns:p14="http://schemas.microsoft.com/office/powerpoint/2010/main" val="4290364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5DFA6-422C-44CE-9987-BD9001D5D85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87CF7A2-7871-04A7-CBCE-C6587478B80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6086292-3224-3556-812C-7D447ACB174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1CEF5E8-636B-9C6E-FB3C-A8576C599EEC}"/>
              </a:ext>
            </a:extLst>
          </p:cNvPr>
          <p:cNvSpPr>
            <a:spLocks noGrp="1"/>
          </p:cNvSpPr>
          <p:nvPr>
            <p:ph type="sldNum" sz="quarter" idx="5"/>
          </p:nvPr>
        </p:nvSpPr>
        <p:spPr/>
        <p:txBody>
          <a:bodyPr/>
          <a:lstStyle/>
          <a:p>
            <a:pPr rtl="0"/>
            <a:fld id="{D4B9A9E5-4F7F-4A7D-9DE1-899232329269}" type="slidenum">
              <a:rPr lang="es-ES" smtClean="0"/>
              <a:t>27</a:t>
            </a:fld>
            <a:endParaRPr lang="es-ES"/>
          </a:p>
        </p:txBody>
      </p:sp>
    </p:spTree>
    <p:extLst>
      <p:ext uri="{BB962C8B-B14F-4D97-AF65-F5344CB8AC3E}">
        <p14:creationId xmlns:p14="http://schemas.microsoft.com/office/powerpoint/2010/main" val="957861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2E5D8-58AB-749B-87EE-7E4BBFC3EA7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03A74D1-4512-C76E-538A-B9C89B66835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8245388-4ADE-6EA9-E1BB-AF473015761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A4D59A4-75CF-65E7-27C0-E13BA29828DE}"/>
              </a:ext>
            </a:extLst>
          </p:cNvPr>
          <p:cNvSpPr>
            <a:spLocks noGrp="1"/>
          </p:cNvSpPr>
          <p:nvPr>
            <p:ph type="sldNum" sz="quarter" idx="5"/>
          </p:nvPr>
        </p:nvSpPr>
        <p:spPr/>
        <p:txBody>
          <a:bodyPr/>
          <a:lstStyle/>
          <a:p>
            <a:pPr rtl="0"/>
            <a:fld id="{D4B9A9E5-4F7F-4A7D-9DE1-899232329269}" type="slidenum">
              <a:rPr lang="es-ES" smtClean="0"/>
              <a:t>28</a:t>
            </a:fld>
            <a:endParaRPr lang="es-ES"/>
          </a:p>
        </p:txBody>
      </p:sp>
    </p:spTree>
    <p:extLst>
      <p:ext uri="{BB962C8B-B14F-4D97-AF65-F5344CB8AC3E}">
        <p14:creationId xmlns:p14="http://schemas.microsoft.com/office/powerpoint/2010/main" val="2423602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6A657-C53B-AECD-3E87-2FD13247896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00C273B-3F94-B6EC-91BB-86EF24CCEB1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1A5CF2B-C989-7D0E-6421-F0D08EA3E4A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2FD8E36-D755-1351-969A-0D47354ABB62}"/>
              </a:ext>
            </a:extLst>
          </p:cNvPr>
          <p:cNvSpPr>
            <a:spLocks noGrp="1"/>
          </p:cNvSpPr>
          <p:nvPr>
            <p:ph type="sldNum" sz="quarter" idx="5"/>
          </p:nvPr>
        </p:nvSpPr>
        <p:spPr/>
        <p:txBody>
          <a:bodyPr/>
          <a:lstStyle/>
          <a:p>
            <a:pPr rtl="0"/>
            <a:fld id="{D4B9A9E5-4F7F-4A7D-9DE1-899232329269}" type="slidenum">
              <a:rPr lang="es-ES" smtClean="0"/>
              <a:t>29</a:t>
            </a:fld>
            <a:endParaRPr lang="es-ES"/>
          </a:p>
        </p:txBody>
      </p:sp>
    </p:spTree>
    <p:extLst>
      <p:ext uri="{BB962C8B-B14F-4D97-AF65-F5344CB8AC3E}">
        <p14:creationId xmlns:p14="http://schemas.microsoft.com/office/powerpoint/2010/main" val="311885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rtl="0"/>
            <a:fld id="{D4B9A9E5-4F7F-4A7D-9DE1-899232329269}" type="slidenum">
              <a:rPr lang="es-ES" smtClean="0"/>
              <a:t>3</a:t>
            </a:fld>
            <a:endParaRPr lang="es-ES"/>
          </a:p>
        </p:txBody>
      </p:sp>
    </p:spTree>
    <p:extLst>
      <p:ext uri="{BB962C8B-B14F-4D97-AF65-F5344CB8AC3E}">
        <p14:creationId xmlns:p14="http://schemas.microsoft.com/office/powerpoint/2010/main" val="19040500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4D600-4E68-4ABB-7B6A-54A39BB6E0A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927DAB6-381E-BD9E-6933-A506B97911A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4C59532-C034-2D13-8AC9-A77D09A9C3D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386DFE7-E1D5-0CB7-178E-8AFAEB05BF97}"/>
              </a:ext>
            </a:extLst>
          </p:cNvPr>
          <p:cNvSpPr>
            <a:spLocks noGrp="1"/>
          </p:cNvSpPr>
          <p:nvPr>
            <p:ph type="sldNum" sz="quarter" idx="5"/>
          </p:nvPr>
        </p:nvSpPr>
        <p:spPr/>
        <p:txBody>
          <a:bodyPr/>
          <a:lstStyle/>
          <a:p>
            <a:pPr rtl="0"/>
            <a:fld id="{D4B9A9E5-4F7F-4A7D-9DE1-899232329269}" type="slidenum">
              <a:rPr lang="es-ES" smtClean="0"/>
              <a:t>30</a:t>
            </a:fld>
            <a:endParaRPr lang="es-ES"/>
          </a:p>
        </p:txBody>
      </p:sp>
    </p:spTree>
    <p:extLst>
      <p:ext uri="{BB962C8B-B14F-4D97-AF65-F5344CB8AC3E}">
        <p14:creationId xmlns:p14="http://schemas.microsoft.com/office/powerpoint/2010/main" val="8469934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44BA6B-DA52-899A-41A6-3350871845C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8374202-6C4B-A20D-80B0-6984459128B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029B46F-9B2D-610E-4458-E25F396C3B9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E63B0F7-E94B-9C61-9F49-91F87B295A20}"/>
              </a:ext>
            </a:extLst>
          </p:cNvPr>
          <p:cNvSpPr>
            <a:spLocks noGrp="1"/>
          </p:cNvSpPr>
          <p:nvPr>
            <p:ph type="sldNum" sz="quarter" idx="5"/>
          </p:nvPr>
        </p:nvSpPr>
        <p:spPr/>
        <p:txBody>
          <a:bodyPr/>
          <a:lstStyle/>
          <a:p>
            <a:pPr rtl="0"/>
            <a:fld id="{D4B9A9E5-4F7F-4A7D-9DE1-899232329269}" type="slidenum">
              <a:rPr lang="es-ES" smtClean="0"/>
              <a:t>31</a:t>
            </a:fld>
            <a:endParaRPr lang="es-ES"/>
          </a:p>
        </p:txBody>
      </p:sp>
    </p:spTree>
    <p:extLst>
      <p:ext uri="{BB962C8B-B14F-4D97-AF65-F5344CB8AC3E}">
        <p14:creationId xmlns:p14="http://schemas.microsoft.com/office/powerpoint/2010/main" val="9577321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87638-58B1-40A8-62E0-685D877C833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EEB06BB-9A6F-9422-DE46-9506369714A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A07E22F-C3E9-9C3E-8B26-40EE32DC728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DCB98582-AA2B-5EDF-2622-BABFB4455D6D}"/>
              </a:ext>
            </a:extLst>
          </p:cNvPr>
          <p:cNvSpPr>
            <a:spLocks noGrp="1"/>
          </p:cNvSpPr>
          <p:nvPr>
            <p:ph type="sldNum" sz="quarter" idx="5"/>
          </p:nvPr>
        </p:nvSpPr>
        <p:spPr/>
        <p:txBody>
          <a:bodyPr/>
          <a:lstStyle/>
          <a:p>
            <a:pPr rtl="0"/>
            <a:fld id="{D4B9A9E5-4F7F-4A7D-9DE1-899232329269}" type="slidenum">
              <a:rPr lang="es-ES" smtClean="0"/>
              <a:t>32</a:t>
            </a:fld>
            <a:endParaRPr lang="es-ES"/>
          </a:p>
        </p:txBody>
      </p:sp>
    </p:spTree>
    <p:extLst>
      <p:ext uri="{BB962C8B-B14F-4D97-AF65-F5344CB8AC3E}">
        <p14:creationId xmlns:p14="http://schemas.microsoft.com/office/powerpoint/2010/main" val="23617787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99D7C-F2B5-B49D-553C-CA9BA284DB5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90CB74C-DCEA-6D2D-89EF-C4589080C61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F710746-19F4-54B5-5B4F-B73266AC72D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FF6931B-5F20-B1AF-DBC0-BB61E93FB36E}"/>
              </a:ext>
            </a:extLst>
          </p:cNvPr>
          <p:cNvSpPr>
            <a:spLocks noGrp="1"/>
          </p:cNvSpPr>
          <p:nvPr>
            <p:ph type="sldNum" sz="quarter" idx="5"/>
          </p:nvPr>
        </p:nvSpPr>
        <p:spPr/>
        <p:txBody>
          <a:bodyPr/>
          <a:lstStyle/>
          <a:p>
            <a:pPr rtl="0"/>
            <a:fld id="{D4B9A9E5-4F7F-4A7D-9DE1-899232329269}" type="slidenum">
              <a:rPr lang="es-ES" smtClean="0"/>
              <a:t>33</a:t>
            </a:fld>
            <a:endParaRPr lang="es-ES"/>
          </a:p>
        </p:txBody>
      </p:sp>
    </p:spTree>
    <p:extLst>
      <p:ext uri="{BB962C8B-B14F-4D97-AF65-F5344CB8AC3E}">
        <p14:creationId xmlns:p14="http://schemas.microsoft.com/office/powerpoint/2010/main" val="26689764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C3EE7-B448-0D70-9988-53EF188B038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D138FC5-0E11-ACF5-4E17-5BAD6C2E82B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88F5A77-9003-0E48-788B-ED3F7146DC4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BF140005-028D-C8BE-3B37-157D7CE566E8}"/>
              </a:ext>
            </a:extLst>
          </p:cNvPr>
          <p:cNvSpPr>
            <a:spLocks noGrp="1"/>
          </p:cNvSpPr>
          <p:nvPr>
            <p:ph type="sldNum" sz="quarter" idx="5"/>
          </p:nvPr>
        </p:nvSpPr>
        <p:spPr/>
        <p:txBody>
          <a:bodyPr/>
          <a:lstStyle/>
          <a:p>
            <a:pPr rtl="0"/>
            <a:fld id="{D4B9A9E5-4F7F-4A7D-9DE1-899232329269}" type="slidenum">
              <a:rPr lang="es-ES" smtClean="0"/>
              <a:t>34</a:t>
            </a:fld>
            <a:endParaRPr lang="es-ES"/>
          </a:p>
        </p:txBody>
      </p:sp>
    </p:spTree>
    <p:extLst>
      <p:ext uri="{BB962C8B-B14F-4D97-AF65-F5344CB8AC3E}">
        <p14:creationId xmlns:p14="http://schemas.microsoft.com/office/powerpoint/2010/main" val="33208012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4CF28-8B8F-9233-1293-23ED7155B8F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22B36F4-5C33-3831-EA57-E5D0A416BED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A30EF6B-34FB-337D-273C-120AAEA2577B}"/>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538A500-013E-B722-C9C9-59982E8A6729}"/>
              </a:ext>
            </a:extLst>
          </p:cNvPr>
          <p:cNvSpPr>
            <a:spLocks noGrp="1"/>
          </p:cNvSpPr>
          <p:nvPr>
            <p:ph type="sldNum" sz="quarter" idx="5"/>
          </p:nvPr>
        </p:nvSpPr>
        <p:spPr/>
        <p:txBody>
          <a:bodyPr/>
          <a:lstStyle/>
          <a:p>
            <a:pPr rtl="0"/>
            <a:fld id="{D4B9A9E5-4F7F-4A7D-9DE1-899232329269}" type="slidenum">
              <a:rPr lang="es-ES" smtClean="0"/>
              <a:t>35</a:t>
            </a:fld>
            <a:endParaRPr lang="es-ES"/>
          </a:p>
        </p:txBody>
      </p:sp>
    </p:spTree>
    <p:extLst>
      <p:ext uri="{BB962C8B-B14F-4D97-AF65-F5344CB8AC3E}">
        <p14:creationId xmlns:p14="http://schemas.microsoft.com/office/powerpoint/2010/main" val="8548769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3FF8C-8766-338A-31DD-F66B12BDB4A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DA56818-464F-90EB-A928-2DECA52B19B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E5CFB49-DC4C-5304-7B5F-AB6872C5BAC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28CE4E0-6575-A686-613C-25F28094671A}"/>
              </a:ext>
            </a:extLst>
          </p:cNvPr>
          <p:cNvSpPr>
            <a:spLocks noGrp="1"/>
          </p:cNvSpPr>
          <p:nvPr>
            <p:ph type="sldNum" sz="quarter" idx="5"/>
          </p:nvPr>
        </p:nvSpPr>
        <p:spPr/>
        <p:txBody>
          <a:bodyPr/>
          <a:lstStyle/>
          <a:p>
            <a:pPr rtl="0"/>
            <a:fld id="{D4B9A9E5-4F7F-4A7D-9DE1-899232329269}" type="slidenum">
              <a:rPr lang="es-ES" smtClean="0"/>
              <a:t>36</a:t>
            </a:fld>
            <a:endParaRPr lang="es-ES"/>
          </a:p>
        </p:txBody>
      </p:sp>
    </p:spTree>
    <p:extLst>
      <p:ext uri="{BB962C8B-B14F-4D97-AF65-F5344CB8AC3E}">
        <p14:creationId xmlns:p14="http://schemas.microsoft.com/office/powerpoint/2010/main" val="41651258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F746C-7389-709E-7EBA-AF012416B42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519A219-F045-F80D-35C7-9709C374348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BE919EC-9886-DEDC-D3BA-34A0CFE8AAC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EB61409-EB4C-1F69-3935-52FF262E3A55}"/>
              </a:ext>
            </a:extLst>
          </p:cNvPr>
          <p:cNvSpPr>
            <a:spLocks noGrp="1"/>
          </p:cNvSpPr>
          <p:nvPr>
            <p:ph type="sldNum" sz="quarter" idx="5"/>
          </p:nvPr>
        </p:nvSpPr>
        <p:spPr/>
        <p:txBody>
          <a:bodyPr/>
          <a:lstStyle/>
          <a:p>
            <a:pPr rtl="0"/>
            <a:fld id="{D4B9A9E5-4F7F-4A7D-9DE1-899232329269}" type="slidenum">
              <a:rPr lang="es-ES" smtClean="0"/>
              <a:t>37</a:t>
            </a:fld>
            <a:endParaRPr lang="es-ES"/>
          </a:p>
        </p:txBody>
      </p:sp>
    </p:spTree>
    <p:extLst>
      <p:ext uri="{BB962C8B-B14F-4D97-AF65-F5344CB8AC3E}">
        <p14:creationId xmlns:p14="http://schemas.microsoft.com/office/powerpoint/2010/main" val="27372293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81104-DB6B-F118-694E-E7F34491875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EE5C6B7-466F-ECE0-CE63-D97EA18C361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43AD2B4-3118-6D07-CB3C-29F0488995E1}"/>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BA424B3-0366-44E2-1272-48D303830A5B}"/>
              </a:ext>
            </a:extLst>
          </p:cNvPr>
          <p:cNvSpPr>
            <a:spLocks noGrp="1"/>
          </p:cNvSpPr>
          <p:nvPr>
            <p:ph type="sldNum" sz="quarter" idx="5"/>
          </p:nvPr>
        </p:nvSpPr>
        <p:spPr/>
        <p:txBody>
          <a:bodyPr/>
          <a:lstStyle/>
          <a:p>
            <a:pPr rtl="0"/>
            <a:fld id="{D4B9A9E5-4F7F-4A7D-9DE1-899232329269}" type="slidenum">
              <a:rPr lang="es-ES" smtClean="0"/>
              <a:t>38</a:t>
            </a:fld>
            <a:endParaRPr lang="es-ES"/>
          </a:p>
        </p:txBody>
      </p:sp>
    </p:spTree>
    <p:extLst>
      <p:ext uri="{BB962C8B-B14F-4D97-AF65-F5344CB8AC3E}">
        <p14:creationId xmlns:p14="http://schemas.microsoft.com/office/powerpoint/2010/main" val="31529313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A8911-C8A6-686F-EA2B-29580DF164F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1F84709-5156-0376-4F0E-EA8F9D1EFDC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1994CED-5FB8-B4FC-B840-67886BF6615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66EDB3D-2EF8-EA4C-D0B2-2346ECE77406}"/>
              </a:ext>
            </a:extLst>
          </p:cNvPr>
          <p:cNvSpPr>
            <a:spLocks noGrp="1"/>
          </p:cNvSpPr>
          <p:nvPr>
            <p:ph type="sldNum" sz="quarter" idx="5"/>
          </p:nvPr>
        </p:nvSpPr>
        <p:spPr/>
        <p:txBody>
          <a:bodyPr/>
          <a:lstStyle/>
          <a:p>
            <a:pPr rtl="0"/>
            <a:fld id="{D4B9A9E5-4F7F-4A7D-9DE1-899232329269}" type="slidenum">
              <a:rPr lang="es-ES" smtClean="0"/>
              <a:t>39</a:t>
            </a:fld>
            <a:endParaRPr lang="es-ES"/>
          </a:p>
        </p:txBody>
      </p:sp>
    </p:spTree>
    <p:extLst>
      <p:ext uri="{BB962C8B-B14F-4D97-AF65-F5344CB8AC3E}">
        <p14:creationId xmlns:p14="http://schemas.microsoft.com/office/powerpoint/2010/main" val="3654391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5AD03-3442-2AF6-2D43-E5980C28F85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6886A09-2082-29C6-38E8-388AF1A8499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D9DD68C-9B67-385E-FC54-F97659AD46F4}"/>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3015D86-BC65-3816-92DE-73E07B50B3AF}"/>
              </a:ext>
            </a:extLst>
          </p:cNvPr>
          <p:cNvSpPr>
            <a:spLocks noGrp="1"/>
          </p:cNvSpPr>
          <p:nvPr>
            <p:ph type="sldNum" sz="quarter" idx="5"/>
          </p:nvPr>
        </p:nvSpPr>
        <p:spPr/>
        <p:txBody>
          <a:bodyPr/>
          <a:lstStyle/>
          <a:p>
            <a:pPr rtl="0"/>
            <a:fld id="{D4B9A9E5-4F7F-4A7D-9DE1-899232329269}" type="slidenum">
              <a:rPr lang="es-ES" smtClean="0"/>
              <a:t>4</a:t>
            </a:fld>
            <a:endParaRPr lang="es-ES"/>
          </a:p>
        </p:txBody>
      </p:sp>
    </p:spTree>
    <p:extLst>
      <p:ext uri="{BB962C8B-B14F-4D97-AF65-F5344CB8AC3E}">
        <p14:creationId xmlns:p14="http://schemas.microsoft.com/office/powerpoint/2010/main" val="12413445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B62D5-5C95-85B2-B252-57333A2C95F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FF71787-B510-42B1-ECB9-DED7378754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668075F-B7F2-1626-616B-120210F55DE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E9CE72E-48EC-7E1F-405E-30926ECAB3BF}"/>
              </a:ext>
            </a:extLst>
          </p:cNvPr>
          <p:cNvSpPr>
            <a:spLocks noGrp="1"/>
          </p:cNvSpPr>
          <p:nvPr>
            <p:ph type="sldNum" sz="quarter" idx="5"/>
          </p:nvPr>
        </p:nvSpPr>
        <p:spPr/>
        <p:txBody>
          <a:bodyPr/>
          <a:lstStyle/>
          <a:p>
            <a:pPr rtl="0"/>
            <a:fld id="{D4B9A9E5-4F7F-4A7D-9DE1-899232329269}" type="slidenum">
              <a:rPr lang="es-ES" smtClean="0"/>
              <a:t>40</a:t>
            </a:fld>
            <a:endParaRPr lang="es-ES"/>
          </a:p>
        </p:txBody>
      </p:sp>
    </p:spTree>
    <p:extLst>
      <p:ext uri="{BB962C8B-B14F-4D97-AF65-F5344CB8AC3E}">
        <p14:creationId xmlns:p14="http://schemas.microsoft.com/office/powerpoint/2010/main" val="2125818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68C04-1AEC-4A49-6D5A-6A9FAE7E077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E8745E3-F389-3E33-7342-34762F4F62E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8B2E66F-BD45-11F3-8197-423748BBA32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58AFFDF-950B-DC57-B978-0BA32B00E849}"/>
              </a:ext>
            </a:extLst>
          </p:cNvPr>
          <p:cNvSpPr>
            <a:spLocks noGrp="1"/>
          </p:cNvSpPr>
          <p:nvPr>
            <p:ph type="sldNum" sz="quarter" idx="5"/>
          </p:nvPr>
        </p:nvSpPr>
        <p:spPr/>
        <p:txBody>
          <a:bodyPr/>
          <a:lstStyle/>
          <a:p>
            <a:pPr rtl="0"/>
            <a:fld id="{D4B9A9E5-4F7F-4A7D-9DE1-899232329269}" type="slidenum">
              <a:rPr lang="es-ES" smtClean="0"/>
              <a:t>41</a:t>
            </a:fld>
            <a:endParaRPr lang="es-ES"/>
          </a:p>
        </p:txBody>
      </p:sp>
    </p:spTree>
    <p:extLst>
      <p:ext uri="{BB962C8B-B14F-4D97-AF65-F5344CB8AC3E}">
        <p14:creationId xmlns:p14="http://schemas.microsoft.com/office/powerpoint/2010/main" val="27236646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419B2-0B42-5152-51FC-C688FAD5ACE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E04B601-8393-84A2-8AED-D0A40ECEE69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8133114-90D5-03B2-047B-46C5CA63A5C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410DBA7-D81B-28E4-F76F-7479E91D9D73}"/>
              </a:ext>
            </a:extLst>
          </p:cNvPr>
          <p:cNvSpPr>
            <a:spLocks noGrp="1"/>
          </p:cNvSpPr>
          <p:nvPr>
            <p:ph type="sldNum" sz="quarter" idx="5"/>
          </p:nvPr>
        </p:nvSpPr>
        <p:spPr/>
        <p:txBody>
          <a:bodyPr/>
          <a:lstStyle/>
          <a:p>
            <a:pPr rtl="0"/>
            <a:fld id="{D4B9A9E5-4F7F-4A7D-9DE1-899232329269}" type="slidenum">
              <a:rPr lang="es-ES" smtClean="0"/>
              <a:t>42</a:t>
            </a:fld>
            <a:endParaRPr lang="es-ES"/>
          </a:p>
        </p:txBody>
      </p:sp>
    </p:spTree>
    <p:extLst>
      <p:ext uri="{BB962C8B-B14F-4D97-AF65-F5344CB8AC3E}">
        <p14:creationId xmlns:p14="http://schemas.microsoft.com/office/powerpoint/2010/main" val="20544070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FEBF4C-BDAC-6FA1-3F75-0C8A1A4ABF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F1FB80B-F511-10C2-1235-AE440794B0B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3E5A158-71C1-AA55-92E7-D18D5E87134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6E2E2EF-417F-6409-ECBE-D1BBACECE047}"/>
              </a:ext>
            </a:extLst>
          </p:cNvPr>
          <p:cNvSpPr>
            <a:spLocks noGrp="1"/>
          </p:cNvSpPr>
          <p:nvPr>
            <p:ph type="sldNum" sz="quarter" idx="5"/>
          </p:nvPr>
        </p:nvSpPr>
        <p:spPr/>
        <p:txBody>
          <a:bodyPr/>
          <a:lstStyle/>
          <a:p>
            <a:pPr rtl="0"/>
            <a:fld id="{D4B9A9E5-4F7F-4A7D-9DE1-899232329269}" type="slidenum">
              <a:rPr lang="es-ES" smtClean="0"/>
              <a:t>43</a:t>
            </a:fld>
            <a:endParaRPr lang="es-ES"/>
          </a:p>
        </p:txBody>
      </p:sp>
    </p:spTree>
    <p:extLst>
      <p:ext uri="{BB962C8B-B14F-4D97-AF65-F5344CB8AC3E}">
        <p14:creationId xmlns:p14="http://schemas.microsoft.com/office/powerpoint/2010/main" val="11549832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7A9AA-0FD7-A9AB-D27B-CF0C1343084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F6F0D34-CADF-93B8-BDE7-1F171319760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0884326-D915-BF2D-6364-1BC6C7C1FAD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D2C3B63-71A7-13BA-DF89-7E0732B04335}"/>
              </a:ext>
            </a:extLst>
          </p:cNvPr>
          <p:cNvSpPr>
            <a:spLocks noGrp="1"/>
          </p:cNvSpPr>
          <p:nvPr>
            <p:ph type="sldNum" sz="quarter" idx="5"/>
          </p:nvPr>
        </p:nvSpPr>
        <p:spPr/>
        <p:txBody>
          <a:bodyPr/>
          <a:lstStyle/>
          <a:p>
            <a:pPr rtl="0"/>
            <a:fld id="{D4B9A9E5-4F7F-4A7D-9DE1-899232329269}" type="slidenum">
              <a:rPr lang="es-ES" smtClean="0"/>
              <a:t>44</a:t>
            </a:fld>
            <a:endParaRPr lang="es-ES"/>
          </a:p>
        </p:txBody>
      </p:sp>
    </p:spTree>
    <p:extLst>
      <p:ext uri="{BB962C8B-B14F-4D97-AF65-F5344CB8AC3E}">
        <p14:creationId xmlns:p14="http://schemas.microsoft.com/office/powerpoint/2010/main" val="5082082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28460-3422-E74A-862D-2DCDD95B355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2E03B43-F88D-9144-64E8-EE848488909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008BBCA-72EF-35DC-6EDC-36CF924D39A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D47331A9-84A7-B2A5-1EC0-AA1C056011BD}"/>
              </a:ext>
            </a:extLst>
          </p:cNvPr>
          <p:cNvSpPr>
            <a:spLocks noGrp="1"/>
          </p:cNvSpPr>
          <p:nvPr>
            <p:ph type="sldNum" sz="quarter" idx="5"/>
          </p:nvPr>
        </p:nvSpPr>
        <p:spPr/>
        <p:txBody>
          <a:bodyPr/>
          <a:lstStyle/>
          <a:p>
            <a:pPr rtl="0"/>
            <a:fld id="{D4B9A9E5-4F7F-4A7D-9DE1-899232329269}" type="slidenum">
              <a:rPr lang="es-ES" smtClean="0"/>
              <a:t>45</a:t>
            </a:fld>
            <a:endParaRPr lang="es-ES"/>
          </a:p>
        </p:txBody>
      </p:sp>
    </p:spTree>
    <p:extLst>
      <p:ext uri="{BB962C8B-B14F-4D97-AF65-F5344CB8AC3E}">
        <p14:creationId xmlns:p14="http://schemas.microsoft.com/office/powerpoint/2010/main" val="31098881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2B1DC-3FB8-B2E3-A512-E9147589EB9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DC019BD-0105-2549-F4D0-FB252E08920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2328C1E-E72C-5CD6-1450-3E7EBB5B52B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EDF7681-E655-7581-F0C4-8821B3CDE48D}"/>
              </a:ext>
            </a:extLst>
          </p:cNvPr>
          <p:cNvSpPr>
            <a:spLocks noGrp="1"/>
          </p:cNvSpPr>
          <p:nvPr>
            <p:ph type="sldNum" sz="quarter" idx="5"/>
          </p:nvPr>
        </p:nvSpPr>
        <p:spPr/>
        <p:txBody>
          <a:bodyPr/>
          <a:lstStyle/>
          <a:p>
            <a:pPr rtl="0"/>
            <a:fld id="{D4B9A9E5-4F7F-4A7D-9DE1-899232329269}" type="slidenum">
              <a:rPr lang="es-ES" smtClean="0"/>
              <a:t>46</a:t>
            </a:fld>
            <a:endParaRPr lang="es-ES"/>
          </a:p>
        </p:txBody>
      </p:sp>
    </p:spTree>
    <p:extLst>
      <p:ext uri="{BB962C8B-B14F-4D97-AF65-F5344CB8AC3E}">
        <p14:creationId xmlns:p14="http://schemas.microsoft.com/office/powerpoint/2010/main" val="31354923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4236B-8948-4B2B-7AEC-58C30F88EF2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A180CBC-0401-0DDF-CC33-59ED017DD0C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27BFF23-9313-36CE-907B-8003C7A821E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0E25DFA-5A2D-54E3-0253-A0317EEEDE28}"/>
              </a:ext>
            </a:extLst>
          </p:cNvPr>
          <p:cNvSpPr>
            <a:spLocks noGrp="1"/>
          </p:cNvSpPr>
          <p:nvPr>
            <p:ph type="sldNum" sz="quarter" idx="5"/>
          </p:nvPr>
        </p:nvSpPr>
        <p:spPr/>
        <p:txBody>
          <a:bodyPr/>
          <a:lstStyle/>
          <a:p>
            <a:pPr rtl="0"/>
            <a:fld id="{D4B9A9E5-4F7F-4A7D-9DE1-899232329269}" type="slidenum">
              <a:rPr lang="es-ES" smtClean="0"/>
              <a:t>47</a:t>
            </a:fld>
            <a:endParaRPr lang="es-ES"/>
          </a:p>
        </p:txBody>
      </p:sp>
    </p:spTree>
    <p:extLst>
      <p:ext uri="{BB962C8B-B14F-4D97-AF65-F5344CB8AC3E}">
        <p14:creationId xmlns:p14="http://schemas.microsoft.com/office/powerpoint/2010/main" val="30450909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19AFE-B830-3DE7-193B-0ADC26E0A8A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6F71289-7835-4A65-B342-B35FEDB1157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7A2B365-800A-11C2-384B-78A0214DE8B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863DC47-F5A2-441D-E44B-47FA2D2864C5}"/>
              </a:ext>
            </a:extLst>
          </p:cNvPr>
          <p:cNvSpPr>
            <a:spLocks noGrp="1"/>
          </p:cNvSpPr>
          <p:nvPr>
            <p:ph type="sldNum" sz="quarter" idx="5"/>
          </p:nvPr>
        </p:nvSpPr>
        <p:spPr/>
        <p:txBody>
          <a:bodyPr/>
          <a:lstStyle/>
          <a:p>
            <a:pPr rtl="0"/>
            <a:fld id="{D4B9A9E5-4F7F-4A7D-9DE1-899232329269}" type="slidenum">
              <a:rPr lang="es-ES" smtClean="0"/>
              <a:t>48</a:t>
            </a:fld>
            <a:endParaRPr lang="es-ES"/>
          </a:p>
        </p:txBody>
      </p:sp>
    </p:spTree>
    <p:extLst>
      <p:ext uri="{BB962C8B-B14F-4D97-AF65-F5344CB8AC3E}">
        <p14:creationId xmlns:p14="http://schemas.microsoft.com/office/powerpoint/2010/main" val="37226844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0BCCE-32C0-4994-2721-6EBC1777B18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9D16E05-F2F8-1DEA-456A-169048D9170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EF092BD-7EE4-2F20-353C-85BBF5C691D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5AE4CF2-CAB9-24E4-3407-7E5D96C7DD1C}"/>
              </a:ext>
            </a:extLst>
          </p:cNvPr>
          <p:cNvSpPr>
            <a:spLocks noGrp="1"/>
          </p:cNvSpPr>
          <p:nvPr>
            <p:ph type="sldNum" sz="quarter" idx="5"/>
          </p:nvPr>
        </p:nvSpPr>
        <p:spPr/>
        <p:txBody>
          <a:bodyPr/>
          <a:lstStyle/>
          <a:p>
            <a:pPr rtl="0"/>
            <a:fld id="{D4B9A9E5-4F7F-4A7D-9DE1-899232329269}" type="slidenum">
              <a:rPr lang="es-ES" smtClean="0"/>
              <a:t>49</a:t>
            </a:fld>
            <a:endParaRPr lang="es-ES"/>
          </a:p>
        </p:txBody>
      </p:sp>
    </p:spTree>
    <p:extLst>
      <p:ext uri="{BB962C8B-B14F-4D97-AF65-F5344CB8AC3E}">
        <p14:creationId xmlns:p14="http://schemas.microsoft.com/office/powerpoint/2010/main" val="1009682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rtl="0"/>
            <a:fld id="{D4B9A9E5-4F7F-4A7D-9DE1-899232329269}" type="slidenum">
              <a:rPr lang="es-ES" smtClean="0"/>
              <a:t>5</a:t>
            </a:fld>
            <a:endParaRPr lang="es-ES"/>
          </a:p>
        </p:txBody>
      </p:sp>
    </p:spTree>
    <p:extLst>
      <p:ext uri="{BB962C8B-B14F-4D97-AF65-F5344CB8AC3E}">
        <p14:creationId xmlns:p14="http://schemas.microsoft.com/office/powerpoint/2010/main" val="42691273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69105E-E906-A33E-AD3A-DEC0E9B3543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8ADEB8F-7C49-A51F-F8EA-E912403C30B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6616BB1-4127-5B49-6A7E-371C2BDA10F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B46C9AC-B88A-3E46-8E3D-1D3FC527D464}"/>
              </a:ext>
            </a:extLst>
          </p:cNvPr>
          <p:cNvSpPr>
            <a:spLocks noGrp="1"/>
          </p:cNvSpPr>
          <p:nvPr>
            <p:ph type="sldNum" sz="quarter" idx="5"/>
          </p:nvPr>
        </p:nvSpPr>
        <p:spPr/>
        <p:txBody>
          <a:bodyPr/>
          <a:lstStyle/>
          <a:p>
            <a:pPr rtl="0"/>
            <a:fld id="{D4B9A9E5-4F7F-4A7D-9DE1-899232329269}" type="slidenum">
              <a:rPr lang="es-ES" smtClean="0"/>
              <a:t>50</a:t>
            </a:fld>
            <a:endParaRPr lang="es-ES"/>
          </a:p>
        </p:txBody>
      </p:sp>
    </p:spTree>
    <p:extLst>
      <p:ext uri="{BB962C8B-B14F-4D97-AF65-F5344CB8AC3E}">
        <p14:creationId xmlns:p14="http://schemas.microsoft.com/office/powerpoint/2010/main" val="42052734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3183F-0CAB-9781-A407-C4BD0C16919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1E027A2-D42D-FC80-DEE1-8C080AF5250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646F327-D5C2-F038-4164-A928103CA5A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95C7EF8-F9A2-1512-40B2-23FE4BB32DDB}"/>
              </a:ext>
            </a:extLst>
          </p:cNvPr>
          <p:cNvSpPr>
            <a:spLocks noGrp="1"/>
          </p:cNvSpPr>
          <p:nvPr>
            <p:ph type="sldNum" sz="quarter" idx="5"/>
          </p:nvPr>
        </p:nvSpPr>
        <p:spPr/>
        <p:txBody>
          <a:bodyPr/>
          <a:lstStyle/>
          <a:p>
            <a:pPr rtl="0"/>
            <a:fld id="{D4B9A9E5-4F7F-4A7D-9DE1-899232329269}" type="slidenum">
              <a:rPr lang="es-ES" smtClean="0"/>
              <a:t>51</a:t>
            </a:fld>
            <a:endParaRPr lang="es-ES"/>
          </a:p>
        </p:txBody>
      </p:sp>
    </p:spTree>
    <p:extLst>
      <p:ext uri="{BB962C8B-B14F-4D97-AF65-F5344CB8AC3E}">
        <p14:creationId xmlns:p14="http://schemas.microsoft.com/office/powerpoint/2010/main" val="34732932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4C0C7-5BCC-7CF8-C117-EE892BAB0F3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EF2949A-CD3D-2862-0705-0550376E48E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58ADD79-9955-43E8-56EB-0B357D14B66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125BA67-4368-6CFD-23D1-7CDBC59ECD3D}"/>
              </a:ext>
            </a:extLst>
          </p:cNvPr>
          <p:cNvSpPr>
            <a:spLocks noGrp="1"/>
          </p:cNvSpPr>
          <p:nvPr>
            <p:ph type="sldNum" sz="quarter" idx="5"/>
          </p:nvPr>
        </p:nvSpPr>
        <p:spPr/>
        <p:txBody>
          <a:bodyPr/>
          <a:lstStyle/>
          <a:p>
            <a:pPr rtl="0"/>
            <a:fld id="{D4B9A9E5-4F7F-4A7D-9DE1-899232329269}" type="slidenum">
              <a:rPr lang="es-ES" smtClean="0"/>
              <a:t>52</a:t>
            </a:fld>
            <a:endParaRPr lang="es-ES"/>
          </a:p>
        </p:txBody>
      </p:sp>
    </p:spTree>
    <p:extLst>
      <p:ext uri="{BB962C8B-B14F-4D97-AF65-F5344CB8AC3E}">
        <p14:creationId xmlns:p14="http://schemas.microsoft.com/office/powerpoint/2010/main" val="14041774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7AB39-BA31-8AB0-F5CD-F267F470AB0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36753A2-6519-E20E-FE2D-CB60707CC35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3FF2462-D78C-FC30-0E9C-03363664B5A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7FB4FE1-E685-130D-5753-F8F420011A99}"/>
              </a:ext>
            </a:extLst>
          </p:cNvPr>
          <p:cNvSpPr>
            <a:spLocks noGrp="1"/>
          </p:cNvSpPr>
          <p:nvPr>
            <p:ph type="sldNum" sz="quarter" idx="5"/>
          </p:nvPr>
        </p:nvSpPr>
        <p:spPr/>
        <p:txBody>
          <a:bodyPr/>
          <a:lstStyle/>
          <a:p>
            <a:pPr rtl="0"/>
            <a:fld id="{D4B9A9E5-4F7F-4A7D-9DE1-899232329269}" type="slidenum">
              <a:rPr lang="es-ES" smtClean="0"/>
              <a:t>53</a:t>
            </a:fld>
            <a:endParaRPr lang="es-ES"/>
          </a:p>
        </p:txBody>
      </p:sp>
    </p:spTree>
    <p:extLst>
      <p:ext uri="{BB962C8B-B14F-4D97-AF65-F5344CB8AC3E}">
        <p14:creationId xmlns:p14="http://schemas.microsoft.com/office/powerpoint/2010/main" val="4002537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42AC4-DAD5-DF64-A9FD-744B5ACDC68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3EC0554-074B-0187-689A-5DDEF9C4821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4D1C63A-3388-33D2-CA69-4617E82A9F3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F3B4B25-B82F-AEEC-5144-3E5A5D197FFE}"/>
              </a:ext>
            </a:extLst>
          </p:cNvPr>
          <p:cNvSpPr>
            <a:spLocks noGrp="1"/>
          </p:cNvSpPr>
          <p:nvPr>
            <p:ph type="sldNum" sz="quarter" idx="5"/>
          </p:nvPr>
        </p:nvSpPr>
        <p:spPr/>
        <p:txBody>
          <a:bodyPr/>
          <a:lstStyle/>
          <a:p>
            <a:pPr rtl="0"/>
            <a:fld id="{D4B9A9E5-4F7F-4A7D-9DE1-899232329269}" type="slidenum">
              <a:rPr lang="es-ES" smtClean="0"/>
              <a:t>54</a:t>
            </a:fld>
            <a:endParaRPr lang="es-ES"/>
          </a:p>
        </p:txBody>
      </p:sp>
    </p:spTree>
    <p:extLst>
      <p:ext uri="{BB962C8B-B14F-4D97-AF65-F5344CB8AC3E}">
        <p14:creationId xmlns:p14="http://schemas.microsoft.com/office/powerpoint/2010/main" val="2418084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4F9BE-0977-8F4A-680E-7EC20D70D48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CC55C04-5DC5-38E7-15F2-89DDF8FA1D7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D6BC258-8054-1AA7-3DB4-E951AED44C4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50CAD58-8400-41AA-8E7C-93A483344F8E}"/>
              </a:ext>
            </a:extLst>
          </p:cNvPr>
          <p:cNvSpPr>
            <a:spLocks noGrp="1"/>
          </p:cNvSpPr>
          <p:nvPr>
            <p:ph type="sldNum" sz="quarter" idx="5"/>
          </p:nvPr>
        </p:nvSpPr>
        <p:spPr/>
        <p:txBody>
          <a:bodyPr/>
          <a:lstStyle/>
          <a:p>
            <a:pPr rtl="0"/>
            <a:fld id="{D4B9A9E5-4F7F-4A7D-9DE1-899232329269}" type="slidenum">
              <a:rPr lang="es-ES" smtClean="0"/>
              <a:t>55</a:t>
            </a:fld>
            <a:endParaRPr lang="es-ES"/>
          </a:p>
        </p:txBody>
      </p:sp>
    </p:spTree>
    <p:extLst>
      <p:ext uri="{BB962C8B-B14F-4D97-AF65-F5344CB8AC3E}">
        <p14:creationId xmlns:p14="http://schemas.microsoft.com/office/powerpoint/2010/main" val="37449076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C3353-4F3B-EBA1-38AB-924BCBF921A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EA4F5F4-9B9A-C882-A34F-19E45D1A523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3B013CB-4B61-F70F-6BA4-2160289CA87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C2545BC-1375-1435-04EA-1998EFDC66CA}"/>
              </a:ext>
            </a:extLst>
          </p:cNvPr>
          <p:cNvSpPr>
            <a:spLocks noGrp="1"/>
          </p:cNvSpPr>
          <p:nvPr>
            <p:ph type="sldNum" sz="quarter" idx="5"/>
          </p:nvPr>
        </p:nvSpPr>
        <p:spPr/>
        <p:txBody>
          <a:bodyPr/>
          <a:lstStyle/>
          <a:p>
            <a:pPr rtl="0"/>
            <a:fld id="{D4B9A9E5-4F7F-4A7D-9DE1-899232329269}" type="slidenum">
              <a:rPr lang="es-ES" smtClean="0"/>
              <a:t>56</a:t>
            </a:fld>
            <a:endParaRPr lang="es-ES"/>
          </a:p>
        </p:txBody>
      </p:sp>
    </p:spTree>
    <p:extLst>
      <p:ext uri="{BB962C8B-B14F-4D97-AF65-F5344CB8AC3E}">
        <p14:creationId xmlns:p14="http://schemas.microsoft.com/office/powerpoint/2010/main" val="31661375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09160-50B4-18A3-746E-1632FCFAAC6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0C6954C-FCF6-5AE3-AC93-B2C5A742A40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C900480-5B9E-09DE-C15A-55D46B70E8E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5740618-A66C-F5EC-9598-9C0A3A559ECD}"/>
              </a:ext>
            </a:extLst>
          </p:cNvPr>
          <p:cNvSpPr>
            <a:spLocks noGrp="1"/>
          </p:cNvSpPr>
          <p:nvPr>
            <p:ph type="sldNum" sz="quarter" idx="5"/>
          </p:nvPr>
        </p:nvSpPr>
        <p:spPr/>
        <p:txBody>
          <a:bodyPr/>
          <a:lstStyle/>
          <a:p>
            <a:pPr rtl="0"/>
            <a:fld id="{D4B9A9E5-4F7F-4A7D-9DE1-899232329269}" type="slidenum">
              <a:rPr lang="es-ES" smtClean="0"/>
              <a:t>57</a:t>
            </a:fld>
            <a:endParaRPr lang="es-ES"/>
          </a:p>
        </p:txBody>
      </p:sp>
    </p:spTree>
    <p:extLst>
      <p:ext uri="{BB962C8B-B14F-4D97-AF65-F5344CB8AC3E}">
        <p14:creationId xmlns:p14="http://schemas.microsoft.com/office/powerpoint/2010/main" val="129816682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90154-89D7-D229-61FB-AADE94AB12F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1F3619D-32B8-F39E-05A1-83FF2EC30FB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A1386EB-2F1E-0AEF-A9DC-3C1EE04C7E5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459C5CA-115B-E056-4E6A-62702E0991B4}"/>
              </a:ext>
            </a:extLst>
          </p:cNvPr>
          <p:cNvSpPr>
            <a:spLocks noGrp="1"/>
          </p:cNvSpPr>
          <p:nvPr>
            <p:ph type="sldNum" sz="quarter" idx="5"/>
          </p:nvPr>
        </p:nvSpPr>
        <p:spPr/>
        <p:txBody>
          <a:bodyPr/>
          <a:lstStyle/>
          <a:p>
            <a:pPr rtl="0"/>
            <a:fld id="{D4B9A9E5-4F7F-4A7D-9DE1-899232329269}" type="slidenum">
              <a:rPr lang="es-ES" smtClean="0"/>
              <a:t>58</a:t>
            </a:fld>
            <a:endParaRPr lang="es-ES"/>
          </a:p>
        </p:txBody>
      </p:sp>
    </p:spTree>
    <p:extLst>
      <p:ext uri="{BB962C8B-B14F-4D97-AF65-F5344CB8AC3E}">
        <p14:creationId xmlns:p14="http://schemas.microsoft.com/office/powerpoint/2010/main" val="36817535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91A94-28D8-BAB2-C27D-22EC814DDB7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8FF6C53-A7D2-F639-285D-85D526550ED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EA4DB6A-F9C2-5A98-7772-E79B3EEA1A2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670DB55-3451-84D2-780E-756B58424824}"/>
              </a:ext>
            </a:extLst>
          </p:cNvPr>
          <p:cNvSpPr>
            <a:spLocks noGrp="1"/>
          </p:cNvSpPr>
          <p:nvPr>
            <p:ph type="sldNum" sz="quarter" idx="5"/>
          </p:nvPr>
        </p:nvSpPr>
        <p:spPr/>
        <p:txBody>
          <a:bodyPr/>
          <a:lstStyle/>
          <a:p>
            <a:pPr rtl="0"/>
            <a:fld id="{D4B9A9E5-4F7F-4A7D-9DE1-899232329269}" type="slidenum">
              <a:rPr lang="es-ES" smtClean="0"/>
              <a:t>59</a:t>
            </a:fld>
            <a:endParaRPr lang="es-ES"/>
          </a:p>
        </p:txBody>
      </p:sp>
    </p:spTree>
    <p:extLst>
      <p:ext uri="{BB962C8B-B14F-4D97-AF65-F5344CB8AC3E}">
        <p14:creationId xmlns:p14="http://schemas.microsoft.com/office/powerpoint/2010/main" val="3281844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5D7DE-E12E-1065-57BF-974AC353DD0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AB5B185-80EC-1958-3A82-5C9C0FF8077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590F1D6-5A61-7F72-12E6-A62AC1E3AB3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4B0AE83-52D7-2CD5-5D28-F79DABE6D0CC}"/>
              </a:ext>
            </a:extLst>
          </p:cNvPr>
          <p:cNvSpPr>
            <a:spLocks noGrp="1"/>
          </p:cNvSpPr>
          <p:nvPr>
            <p:ph type="sldNum" sz="quarter" idx="5"/>
          </p:nvPr>
        </p:nvSpPr>
        <p:spPr/>
        <p:txBody>
          <a:bodyPr/>
          <a:lstStyle/>
          <a:p>
            <a:pPr rtl="0"/>
            <a:fld id="{D4B9A9E5-4F7F-4A7D-9DE1-899232329269}" type="slidenum">
              <a:rPr lang="es-ES" smtClean="0"/>
              <a:t>6</a:t>
            </a:fld>
            <a:endParaRPr lang="es-ES"/>
          </a:p>
        </p:txBody>
      </p:sp>
    </p:spTree>
    <p:extLst>
      <p:ext uri="{BB962C8B-B14F-4D97-AF65-F5344CB8AC3E}">
        <p14:creationId xmlns:p14="http://schemas.microsoft.com/office/powerpoint/2010/main" val="17972270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11F54-9FBC-5A95-F48E-0ED1C8110A7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8EA5D28-FCC1-E8DC-42DB-625603B5F51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9D1B0D-814E-705D-21AC-9EB96ECC887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486AC21-D7D4-25A5-889A-288358DB8C3E}"/>
              </a:ext>
            </a:extLst>
          </p:cNvPr>
          <p:cNvSpPr>
            <a:spLocks noGrp="1"/>
          </p:cNvSpPr>
          <p:nvPr>
            <p:ph type="sldNum" sz="quarter" idx="5"/>
          </p:nvPr>
        </p:nvSpPr>
        <p:spPr/>
        <p:txBody>
          <a:bodyPr/>
          <a:lstStyle/>
          <a:p>
            <a:pPr rtl="0"/>
            <a:fld id="{D4B9A9E5-4F7F-4A7D-9DE1-899232329269}" type="slidenum">
              <a:rPr lang="es-ES" smtClean="0"/>
              <a:t>60</a:t>
            </a:fld>
            <a:endParaRPr lang="es-ES"/>
          </a:p>
        </p:txBody>
      </p:sp>
    </p:spTree>
    <p:extLst>
      <p:ext uri="{BB962C8B-B14F-4D97-AF65-F5344CB8AC3E}">
        <p14:creationId xmlns:p14="http://schemas.microsoft.com/office/powerpoint/2010/main" val="39969113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172D7-3C1C-E874-E4B1-790394F2E17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8D77A16-F3BB-C38D-4380-D85EC2A6CC3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3D8D7F5-61ED-9788-7634-EEE772CA985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D46321B-D2C6-D87A-48AA-DC5CBA4211F3}"/>
              </a:ext>
            </a:extLst>
          </p:cNvPr>
          <p:cNvSpPr>
            <a:spLocks noGrp="1"/>
          </p:cNvSpPr>
          <p:nvPr>
            <p:ph type="sldNum" sz="quarter" idx="5"/>
          </p:nvPr>
        </p:nvSpPr>
        <p:spPr/>
        <p:txBody>
          <a:bodyPr/>
          <a:lstStyle/>
          <a:p>
            <a:pPr rtl="0"/>
            <a:fld id="{D4B9A9E5-4F7F-4A7D-9DE1-899232329269}" type="slidenum">
              <a:rPr lang="es-ES" smtClean="0"/>
              <a:t>61</a:t>
            </a:fld>
            <a:endParaRPr lang="es-ES"/>
          </a:p>
        </p:txBody>
      </p:sp>
    </p:spTree>
    <p:extLst>
      <p:ext uri="{BB962C8B-B14F-4D97-AF65-F5344CB8AC3E}">
        <p14:creationId xmlns:p14="http://schemas.microsoft.com/office/powerpoint/2010/main" val="27494623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85953-8CEE-8BE2-126F-F95459FA7A4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5D6F77B-D316-667B-0610-554CD2A3E85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3B1DE05-9DFB-6360-36EA-0A272B62DC2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9F50682-7104-8198-BB16-864BDDBD8E12}"/>
              </a:ext>
            </a:extLst>
          </p:cNvPr>
          <p:cNvSpPr>
            <a:spLocks noGrp="1"/>
          </p:cNvSpPr>
          <p:nvPr>
            <p:ph type="sldNum" sz="quarter" idx="5"/>
          </p:nvPr>
        </p:nvSpPr>
        <p:spPr/>
        <p:txBody>
          <a:bodyPr/>
          <a:lstStyle/>
          <a:p>
            <a:pPr rtl="0"/>
            <a:fld id="{D4B9A9E5-4F7F-4A7D-9DE1-899232329269}" type="slidenum">
              <a:rPr lang="es-ES" smtClean="0"/>
              <a:t>62</a:t>
            </a:fld>
            <a:endParaRPr lang="es-ES"/>
          </a:p>
        </p:txBody>
      </p:sp>
    </p:spTree>
    <p:extLst>
      <p:ext uri="{BB962C8B-B14F-4D97-AF65-F5344CB8AC3E}">
        <p14:creationId xmlns:p14="http://schemas.microsoft.com/office/powerpoint/2010/main" val="40694709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7F60E-64F4-0CF8-6167-7A5DFDC2760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1A0FF82-87A6-7E63-2E7F-DA571AE10E2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AB34E30-BE67-854B-2661-BCA68DC5C0E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F2D4725-6F7B-35F5-833F-450F7FA958B7}"/>
              </a:ext>
            </a:extLst>
          </p:cNvPr>
          <p:cNvSpPr>
            <a:spLocks noGrp="1"/>
          </p:cNvSpPr>
          <p:nvPr>
            <p:ph type="sldNum" sz="quarter" idx="5"/>
          </p:nvPr>
        </p:nvSpPr>
        <p:spPr/>
        <p:txBody>
          <a:bodyPr/>
          <a:lstStyle/>
          <a:p>
            <a:pPr rtl="0"/>
            <a:fld id="{D4B9A9E5-4F7F-4A7D-9DE1-899232329269}" type="slidenum">
              <a:rPr lang="es-ES" smtClean="0"/>
              <a:t>63</a:t>
            </a:fld>
            <a:endParaRPr lang="es-ES"/>
          </a:p>
        </p:txBody>
      </p:sp>
    </p:spTree>
    <p:extLst>
      <p:ext uri="{BB962C8B-B14F-4D97-AF65-F5344CB8AC3E}">
        <p14:creationId xmlns:p14="http://schemas.microsoft.com/office/powerpoint/2010/main" val="33683947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BE877-C7C4-33FC-07D4-A8ADD648BF7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15CDEF7-B36F-2BA4-48EC-49017770281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DD47EFC-35C5-9506-1961-A4DB4803DC7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F7AF89B-3B2C-9BC0-B387-9E2A07138053}"/>
              </a:ext>
            </a:extLst>
          </p:cNvPr>
          <p:cNvSpPr>
            <a:spLocks noGrp="1"/>
          </p:cNvSpPr>
          <p:nvPr>
            <p:ph type="sldNum" sz="quarter" idx="5"/>
          </p:nvPr>
        </p:nvSpPr>
        <p:spPr/>
        <p:txBody>
          <a:bodyPr/>
          <a:lstStyle/>
          <a:p>
            <a:pPr rtl="0"/>
            <a:fld id="{D4B9A9E5-4F7F-4A7D-9DE1-899232329269}" type="slidenum">
              <a:rPr lang="es-ES" smtClean="0"/>
              <a:t>64</a:t>
            </a:fld>
            <a:endParaRPr lang="es-ES"/>
          </a:p>
        </p:txBody>
      </p:sp>
    </p:spTree>
    <p:extLst>
      <p:ext uri="{BB962C8B-B14F-4D97-AF65-F5344CB8AC3E}">
        <p14:creationId xmlns:p14="http://schemas.microsoft.com/office/powerpoint/2010/main" val="229157326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027FD-AFCF-2944-CF44-111A3661439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094D6E2-5658-C85D-A878-71331B1413C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D573039-F947-DB86-A592-23139723655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4CB3DD7-F7FD-B2FC-F729-83C40DA21A03}"/>
              </a:ext>
            </a:extLst>
          </p:cNvPr>
          <p:cNvSpPr>
            <a:spLocks noGrp="1"/>
          </p:cNvSpPr>
          <p:nvPr>
            <p:ph type="sldNum" sz="quarter" idx="5"/>
          </p:nvPr>
        </p:nvSpPr>
        <p:spPr/>
        <p:txBody>
          <a:bodyPr/>
          <a:lstStyle/>
          <a:p>
            <a:pPr rtl="0"/>
            <a:fld id="{D4B9A9E5-4F7F-4A7D-9DE1-899232329269}" type="slidenum">
              <a:rPr lang="es-ES" smtClean="0"/>
              <a:t>65</a:t>
            </a:fld>
            <a:endParaRPr lang="es-ES"/>
          </a:p>
        </p:txBody>
      </p:sp>
    </p:spTree>
    <p:extLst>
      <p:ext uri="{BB962C8B-B14F-4D97-AF65-F5344CB8AC3E}">
        <p14:creationId xmlns:p14="http://schemas.microsoft.com/office/powerpoint/2010/main" val="18617860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D44932-CF47-77FE-80A2-0D3C8C9FF7D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E92BE99-FCAC-8ECB-EF6D-179ED9C60A5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21B1CD3-3632-7075-7834-78745A3C9AB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2FE1FF2-E03D-9FBA-62F2-27867D09D677}"/>
              </a:ext>
            </a:extLst>
          </p:cNvPr>
          <p:cNvSpPr>
            <a:spLocks noGrp="1"/>
          </p:cNvSpPr>
          <p:nvPr>
            <p:ph type="sldNum" sz="quarter" idx="5"/>
          </p:nvPr>
        </p:nvSpPr>
        <p:spPr/>
        <p:txBody>
          <a:bodyPr/>
          <a:lstStyle/>
          <a:p>
            <a:pPr rtl="0"/>
            <a:fld id="{D4B9A9E5-4F7F-4A7D-9DE1-899232329269}" type="slidenum">
              <a:rPr lang="es-ES" smtClean="0"/>
              <a:t>66</a:t>
            </a:fld>
            <a:endParaRPr lang="es-ES"/>
          </a:p>
        </p:txBody>
      </p:sp>
    </p:spTree>
    <p:extLst>
      <p:ext uri="{BB962C8B-B14F-4D97-AF65-F5344CB8AC3E}">
        <p14:creationId xmlns:p14="http://schemas.microsoft.com/office/powerpoint/2010/main" val="9626842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C0E72-93BD-AC14-828F-733DEC916AF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CDA93C8-8771-0B67-2021-C0CA7468D48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604EA70-5D42-C898-EE71-B71630A26D7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FB51B1A-519D-90DA-EE79-6901B9F3CC34}"/>
              </a:ext>
            </a:extLst>
          </p:cNvPr>
          <p:cNvSpPr>
            <a:spLocks noGrp="1"/>
          </p:cNvSpPr>
          <p:nvPr>
            <p:ph type="sldNum" sz="quarter" idx="5"/>
          </p:nvPr>
        </p:nvSpPr>
        <p:spPr/>
        <p:txBody>
          <a:bodyPr/>
          <a:lstStyle/>
          <a:p>
            <a:pPr rtl="0"/>
            <a:fld id="{D4B9A9E5-4F7F-4A7D-9DE1-899232329269}" type="slidenum">
              <a:rPr lang="es-ES" smtClean="0"/>
              <a:t>67</a:t>
            </a:fld>
            <a:endParaRPr lang="es-ES"/>
          </a:p>
        </p:txBody>
      </p:sp>
    </p:spTree>
    <p:extLst>
      <p:ext uri="{BB962C8B-B14F-4D97-AF65-F5344CB8AC3E}">
        <p14:creationId xmlns:p14="http://schemas.microsoft.com/office/powerpoint/2010/main" val="212515152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558BC-C8EF-ED02-CC91-DEB08DE2231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FAB78FD-D1CB-A018-4068-8AE6934D155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070518F-365A-94FA-3803-B0891B17E3C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35FED21-F24B-356E-92E3-E6ABEDA383F8}"/>
              </a:ext>
            </a:extLst>
          </p:cNvPr>
          <p:cNvSpPr>
            <a:spLocks noGrp="1"/>
          </p:cNvSpPr>
          <p:nvPr>
            <p:ph type="sldNum" sz="quarter" idx="5"/>
          </p:nvPr>
        </p:nvSpPr>
        <p:spPr/>
        <p:txBody>
          <a:bodyPr/>
          <a:lstStyle/>
          <a:p>
            <a:pPr rtl="0"/>
            <a:fld id="{D4B9A9E5-4F7F-4A7D-9DE1-899232329269}" type="slidenum">
              <a:rPr lang="es-ES" smtClean="0"/>
              <a:t>68</a:t>
            </a:fld>
            <a:endParaRPr lang="es-ES"/>
          </a:p>
        </p:txBody>
      </p:sp>
    </p:spTree>
    <p:extLst>
      <p:ext uri="{BB962C8B-B14F-4D97-AF65-F5344CB8AC3E}">
        <p14:creationId xmlns:p14="http://schemas.microsoft.com/office/powerpoint/2010/main" val="32349752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68B0D-B8C4-CEDE-1586-962D5E59C93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9C39852-22F9-3313-883A-45125B1E81D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CBCB08D-90D4-7659-D7C8-43F99F3A28A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109E409-ECD7-B7DF-BD92-631F9B8D92D2}"/>
              </a:ext>
            </a:extLst>
          </p:cNvPr>
          <p:cNvSpPr>
            <a:spLocks noGrp="1"/>
          </p:cNvSpPr>
          <p:nvPr>
            <p:ph type="sldNum" sz="quarter" idx="5"/>
          </p:nvPr>
        </p:nvSpPr>
        <p:spPr/>
        <p:txBody>
          <a:bodyPr/>
          <a:lstStyle/>
          <a:p>
            <a:pPr rtl="0"/>
            <a:fld id="{D4B9A9E5-4F7F-4A7D-9DE1-899232329269}" type="slidenum">
              <a:rPr lang="es-ES" smtClean="0"/>
              <a:t>69</a:t>
            </a:fld>
            <a:endParaRPr lang="es-ES"/>
          </a:p>
        </p:txBody>
      </p:sp>
    </p:spTree>
    <p:extLst>
      <p:ext uri="{BB962C8B-B14F-4D97-AF65-F5344CB8AC3E}">
        <p14:creationId xmlns:p14="http://schemas.microsoft.com/office/powerpoint/2010/main" val="3455676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FDE35-A6E9-F191-0DE9-E3D5F1D0B1A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9002F6F-C6F2-0051-8037-1081F2D5976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CB6EF32-E3C8-EF12-522E-E89E211882D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AC67DE5-905B-71E8-2C50-D94A9F366209}"/>
              </a:ext>
            </a:extLst>
          </p:cNvPr>
          <p:cNvSpPr>
            <a:spLocks noGrp="1"/>
          </p:cNvSpPr>
          <p:nvPr>
            <p:ph type="sldNum" sz="quarter" idx="5"/>
          </p:nvPr>
        </p:nvSpPr>
        <p:spPr/>
        <p:txBody>
          <a:bodyPr/>
          <a:lstStyle/>
          <a:p>
            <a:pPr rtl="0"/>
            <a:fld id="{D4B9A9E5-4F7F-4A7D-9DE1-899232329269}" type="slidenum">
              <a:rPr lang="es-ES" smtClean="0"/>
              <a:t>7</a:t>
            </a:fld>
            <a:endParaRPr lang="es-ES"/>
          </a:p>
        </p:txBody>
      </p:sp>
    </p:spTree>
    <p:extLst>
      <p:ext uri="{BB962C8B-B14F-4D97-AF65-F5344CB8AC3E}">
        <p14:creationId xmlns:p14="http://schemas.microsoft.com/office/powerpoint/2010/main" val="344108753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24D50-11CF-1EDD-0BEF-DA63B9C39FB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0324301-631E-2988-1C5E-0A2ECAEF2E7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622B116-D882-BF14-F5BA-FAF054CC908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6966F99-0569-68E2-9325-1F8BEAC8AC81}"/>
              </a:ext>
            </a:extLst>
          </p:cNvPr>
          <p:cNvSpPr>
            <a:spLocks noGrp="1"/>
          </p:cNvSpPr>
          <p:nvPr>
            <p:ph type="sldNum" sz="quarter" idx="5"/>
          </p:nvPr>
        </p:nvSpPr>
        <p:spPr/>
        <p:txBody>
          <a:bodyPr/>
          <a:lstStyle/>
          <a:p>
            <a:pPr rtl="0"/>
            <a:fld id="{D4B9A9E5-4F7F-4A7D-9DE1-899232329269}" type="slidenum">
              <a:rPr lang="es-ES" smtClean="0"/>
              <a:t>70</a:t>
            </a:fld>
            <a:endParaRPr lang="es-ES"/>
          </a:p>
        </p:txBody>
      </p:sp>
    </p:spTree>
    <p:extLst>
      <p:ext uri="{BB962C8B-B14F-4D97-AF65-F5344CB8AC3E}">
        <p14:creationId xmlns:p14="http://schemas.microsoft.com/office/powerpoint/2010/main" val="343118342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FD39A-F72D-6B10-0F4B-0315D18E7EA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6182561-18F8-C27C-FA85-0BBFCCD1AE7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E424C4A-3A10-9526-117B-A38887D7E4D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148C3AF-A3A1-A9B5-31AC-A09F5F862C33}"/>
              </a:ext>
            </a:extLst>
          </p:cNvPr>
          <p:cNvSpPr>
            <a:spLocks noGrp="1"/>
          </p:cNvSpPr>
          <p:nvPr>
            <p:ph type="sldNum" sz="quarter" idx="5"/>
          </p:nvPr>
        </p:nvSpPr>
        <p:spPr/>
        <p:txBody>
          <a:bodyPr/>
          <a:lstStyle/>
          <a:p>
            <a:pPr rtl="0"/>
            <a:fld id="{D4B9A9E5-4F7F-4A7D-9DE1-899232329269}" type="slidenum">
              <a:rPr lang="es-ES" smtClean="0"/>
              <a:t>71</a:t>
            </a:fld>
            <a:endParaRPr lang="es-ES"/>
          </a:p>
        </p:txBody>
      </p:sp>
    </p:spTree>
    <p:extLst>
      <p:ext uri="{BB962C8B-B14F-4D97-AF65-F5344CB8AC3E}">
        <p14:creationId xmlns:p14="http://schemas.microsoft.com/office/powerpoint/2010/main" val="215075418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D1CC66-A494-B180-B50A-EC9C084973D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5A5D40A-0391-F1B7-3C95-561AB7B541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9F7ED67-E732-57DC-8002-980B5A390AE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B9660916-BCA2-9B5C-60F1-F7818C2FAB9B}"/>
              </a:ext>
            </a:extLst>
          </p:cNvPr>
          <p:cNvSpPr>
            <a:spLocks noGrp="1"/>
          </p:cNvSpPr>
          <p:nvPr>
            <p:ph type="sldNum" sz="quarter" idx="5"/>
          </p:nvPr>
        </p:nvSpPr>
        <p:spPr/>
        <p:txBody>
          <a:bodyPr/>
          <a:lstStyle/>
          <a:p>
            <a:pPr rtl="0"/>
            <a:fld id="{D4B9A9E5-4F7F-4A7D-9DE1-899232329269}" type="slidenum">
              <a:rPr lang="es-ES" smtClean="0"/>
              <a:t>72</a:t>
            </a:fld>
            <a:endParaRPr lang="es-ES"/>
          </a:p>
        </p:txBody>
      </p:sp>
    </p:spTree>
    <p:extLst>
      <p:ext uri="{BB962C8B-B14F-4D97-AF65-F5344CB8AC3E}">
        <p14:creationId xmlns:p14="http://schemas.microsoft.com/office/powerpoint/2010/main" val="24606884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4D0A4-AD0F-1F8E-423E-36B4917C0DB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B2A7FEE-EB81-4E27-7089-5FFC1311E68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91E2755-6860-2E23-E7FE-23C14FF9027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FF4E87F-3950-CCFF-7C24-AB19A27E2630}"/>
              </a:ext>
            </a:extLst>
          </p:cNvPr>
          <p:cNvSpPr>
            <a:spLocks noGrp="1"/>
          </p:cNvSpPr>
          <p:nvPr>
            <p:ph type="sldNum" sz="quarter" idx="5"/>
          </p:nvPr>
        </p:nvSpPr>
        <p:spPr/>
        <p:txBody>
          <a:bodyPr/>
          <a:lstStyle/>
          <a:p>
            <a:pPr rtl="0"/>
            <a:fld id="{D4B9A9E5-4F7F-4A7D-9DE1-899232329269}" type="slidenum">
              <a:rPr lang="es-ES" smtClean="0"/>
              <a:t>73</a:t>
            </a:fld>
            <a:endParaRPr lang="es-ES"/>
          </a:p>
        </p:txBody>
      </p:sp>
    </p:spTree>
    <p:extLst>
      <p:ext uri="{BB962C8B-B14F-4D97-AF65-F5344CB8AC3E}">
        <p14:creationId xmlns:p14="http://schemas.microsoft.com/office/powerpoint/2010/main" val="36417274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7966B-0EE3-8F7F-A16F-B5A9E7061E5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AF2A750-3C18-FFFD-C65A-AFDCB03D1B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6266438-F41B-A607-7C57-0DB22904929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834286C-9764-66F2-634D-BEB3E28B507D}"/>
              </a:ext>
            </a:extLst>
          </p:cNvPr>
          <p:cNvSpPr>
            <a:spLocks noGrp="1"/>
          </p:cNvSpPr>
          <p:nvPr>
            <p:ph type="sldNum" sz="quarter" idx="5"/>
          </p:nvPr>
        </p:nvSpPr>
        <p:spPr/>
        <p:txBody>
          <a:bodyPr/>
          <a:lstStyle/>
          <a:p>
            <a:pPr rtl="0"/>
            <a:fld id="{D4B9A9E5-4F7F-4A7D-9DE1-899232329269}" type="slidenum">
              <a:rPr lang="es-ES" smtClean="0"/>
              <a:t>74</a:t>
            </a:fld>
            <a:endParaRPr lang="es-ES"/>
          </a:p>
        </p:txBody>
      </p:sp>
    </p:spTree>
    <p:extLst>
      <p:ext uri="{BB962C8B-B14F-4D97-AF65-F5344CB8AC3E}">
        <p14:creationId xmlns:p14="http://schemas.microsoft.com/office/powerpoint/2010/main" val="8856288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8B1CD-F5CB-3936-4E00-3E8B4BDCB5D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1C393BD-C0A0-C617-8CC1-1160585CD0E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28A3DD8-43C7-72DA-C89E-C67C7A5B3CB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6090E942-C41B-FDD6-458B-EE500C2357C0}"/>
              </a:ext>
            </a:extLst>
          </p:cNvPr>
          <p:cNvSpPr>
            <a:spLocks noGrp="1"/>
          </p:cNvSpPr>
          <p:nvPr>
            <p:ph type="sldNum" sz="quarter" idx="5"/>
          </p:nvPr>
        </p:nvSpPr>
        <p:spPr/>
        <p:txBody>
          <a:bodyPr/>
          <a:lstStyle/>
          <a:p>
            <a:pPr rtl="0"/>
            <a:fld id="{D4B9A9E5-4F7F-4A7D-9DE1-899232329269}" type="slidenum">
              <a:rPr lang="es-ES" smtClean="0"/>
              <a:t>75</a:t>
            </a:fld>
            <a:endParaRPr lang="es-ES"/>
          </a:p>
        </p:txBody>
      </p:sp>
    </p:spTree>
    <p:extLst>
      <p:ext uri="{BB962C8B-B14F-4D97-AF65-F5344CB8AC3E}">
        <p14:creationId xmlns:p14="http://schemas.microsoft.com/office/powerpoint/2010/main" val="46385031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7FA9D-2CCE-6261-7554-73D32126F81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4DFA720-8CE4-7590-FF21-FBC42D95456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6BD83E3-74CD-9271-7A5F-8C40666F3F2D}"/>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0BA0F9A-F89A-1FB4-C7E3-243AD2877AF3}"/>
              </a:ext>
            </a:extLst>
          </p:cNvPr>
          <p:cNvSpPr>
            <a:spLocks noGrp="1"/>
          </p:cNvSpPr>
          <p:nvPr>
            <p:ph type="sldNum" sz="quarter" idx="5"/>
          </p:nvPr>
        </p:nvSpPr>
        <p:spPr/>
        <p:txBody>
          <a:bodyPr/>
          <a:lstStyle/>
          <a:p>
            <a:pPr rtl="0"/>
            <a:fld id="{D4B9A9E5-4F7F-4A7D-9DE1-899232329269}" type="slidenum">
              <a:rPr lang="es-ES" smtClean="0"/>
              <a:t>76</a:t>
            </a:fld>
            <a:endParaRPr lang="es-ES"/>
          </a:p>
        </p:txBody>
      </p:sp>
    </p:spTree>
    <p:extLst>
      <p:ext uri="{BB962C8B-B14F-4D97-AF65-F5344CB8AC3E}">
        <p14:creationId xmlns:p14="http://schemas.microsoft.com/office/powerpoint/2010/main" val="152896980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483014-2663-1105-1E9F-3C6B53E3DD6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D298748-FBD7-67B8-A340-73C27AD22C3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F6ADC64-7100-01BC-53B6-25971E21F88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5D575BE-BD9B-7D13-15E9-2EBC299A85D9}"/>
              </a:ext>
            </a:extLst>
          </p:cNvPr>
          <p:cNvSpPr>
            <a:spLocks noGrp="1"/>
          </p:cNvSpPr>
          <p:nvPr>
            <p:ph type="sldNum" sz="quarter" idx="5"/>
          </p:nvPr>
        </p:nvSpPr>
        <p:spPr/>
        <p:txBody>
          <a:bodyPr/>
          <a:lstStyle/>
          <a:p>
            <a:pPr rtl="0"/>
            <a:fld id="{D4B9A9E5-4F7F-4A7D-9DE1-899232329269}" type="slidenum">
              <a:rPr lang="es-ES" smtClean="0"/>
              <a:t>77</a:t>
            </a:fld>
            <a:endParaRPr lang="es-ES"/>
          </a:p>
        </p:txBody>
      </p:sp>
    </p:spTree>
    <p:extLst>
      <p:ext uri="{BB962C8B-B14F-4D97-AF65-F5344CB8AC3E}">
        <p14:creationId xmlns:p14="http://schemas.microsoft.com/office/powerpoint/2010/main" val="26012260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A3D79-911C-1CC0-517B-9CF449DA6A5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08DB86F-17D7-FD49-4666-DD3528C172C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990524B-2C0C-1AB5-AD9F-624EA117298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C4A8DC17-00E5-709F-D6C9-2B3B4397D6E5}"/>
              </a:ext>
            </a:extLst>
          </p:cNvPr>
          <p:cNvSpPr>
            <a:spLocks noGrp="1"/>
          </p:cNvSpPr>
          <p:nvPr>
            <p:ph type="sldNum" sz="quarter" idx="5"/>
          </p:nvPr>
        </p:nvSpPr>
        <p:spPr/>
        <p:txBody>
          <a:bodyPr/>
          <a:lstStyle/>
          <a:p>
            <a:pPr rtl="0"/>
            <a:fld id="{D4B9A9E5-4F7F-4A7D-9DE1-899232329269}" type="slidenum">
              <a:rPr lang="es-ES" smtClean="0"/>
              <a:t>78</a:t>
            </a:fld>
            <a:endParaRPr lang="es-ES"/>
          </a:p>
        </p:txBody>
      </p:sp>
    </p:spTree>
    <p:extLst>
      <p:ext uri="{BB962C8B-B14F-4D97-AF65-F5344CB8AC3E}">
        <p14:creationId xmlns:p14="http://schemas.microsoft.com/office/powerpoint/2010/main" val="325791905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115421-3F2C-6EF7-4D8B-2E831727FA9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73D17F8-C804-9B6F-B9AF-448873C3223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7F32F3E-F344-22B1-2DB8-5EC0E81BFE1F}"/>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22EDB8E-2E65-7E6D-DE56-F68B32885BD0}"/>
              </a:ext>
            </a:extLst>
          </p:cNvPr>
          <p:cNvSpPr>
            <a:spLocks noGrp="1"/>
          </p:cNvSpPr>
          <p:nvPr>
            <p:ph type="sldNum" sz="quarter" idx="5"/>
          </p:nvPr>
        </p:nvSpPr>
        <p:spPr/>
        <p:txBody>
          <a:bodyPr/>
          <a:lstStyle/>
          <a:p>
            <a:pPr rtl="0"/>
            <a:fld id="{D4B9A9E5-4F7F-4A7D-9DE1-899232329269}" type="slidenum">
              <a:rPr lang="es-ES" smtClean="0"/>
              <a:t>79</a:t>
            </a:fld>
            <a:endParaRPr lang="es-ES"/>
          </a:p>
        </p:txBody>
      </p:sp>
    </p:spTree>
    <p:extLst>
      <p:ext uri="{BB962C8B-B14F-4D97-AF65-F5344CB8AC3E}">
        <p14:creationId xmlns:p14="http://schemas.microsoft.com/office/powerpoint/2010/main" val="3265053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96275-B051-EF23-DFAE-4DDC9F65E1A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61830E3-2B6C-A51A-15B7-B9F848476D2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346F1FB-9F10-2852-BC23-B4593693F99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D038C60-D4A3-DD41-A41C-7BF077F4FF09}"/>
              </a:ext>
            </a:extLst>
          </p:cNvPr>
          <p:cNvSpPr>
            <a:spLocks noGrp="1"/>
          </p:cNvSpPr>
          <p:nvPr>
            <p:ph type="sldNum" sz="quarter" idx="5"/>
          </p:nvPr>
        </p:nvSpPr>
        <p:spPr/>
        <p:txBody>
          <a:bodyPr/>
          <a:lstStyle/>
          <a:p>
            <a:pPr rtl="0"/>
            <a:fld id="{D4B9A9E5-4F7F-4A7D-9DE1-899232329269}" type="slidenum">
              <a:rPr lang="es-ES" smtClean="0"/>
              <a:t>8</a:t>
            </a:fld>
            <a:endParaRPr lang="es-ES"/>
          </a:p>
        </p:txBody>
      </p:sp>
    </p:spTree>
    <p:extLst>
      <p:ext uri="{BB962C8B-B14F-4D97-AF65-F5344CB8AC3E}">
        <p14:creationId xmlns:p14="http://schemas.microsoft.com/office/powerpoint/2010/main" val="145987627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B5F2AF-E8F2-7106-9E43-C76A831412A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5F2A92D-E669-6883-C31E-7BEC59BCEE2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566D9E6-556D-D1C6-27EE-6351F5AFB5C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550E06E-EAEC-748E-3A0D-7AEC35D0C4C3}"/>
              </a:ext>
            </a:extLst>
          </p:cNvPr>
          <p:cNvSpPr>
            <a:spLocks noGrp="1"/>
          </p:cNvSpPr>
          <p:nvPr>
            <p:ph type="sldNum" sz="quarter" idx="5"/>
          </p:nvPr>
        </p:nvSpPr>
        <p:spPr/>
        <p:txBody>
          <a:bodyPr/>
          <a:lstStyle/>
          <a:p>
            <a:pPr rtl="0"/>
            <a:fld id="{D4B9A9E5-4F7F-4A7D-9DE1-899232329269}" type="slidenum">
              <a:rPr lang="es-ES" smtClean="0"/>
              <a:t>80</a:t>
            </a:fld>
            <a:endParaRPr lang="es-ES"/>
          </a:p>
        </p:txBody>
      </p:sp>
    </p:spTree>
    <p:extLst>
      <p:ext uri="{BB962C8B-B14F-4D97-AF65-F5344CB8AC3E}">
        <p14:creationId xmlns:p14="http://schemas.microsoft.com/office/powerpoint/2010/main" val="195195609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B0A50-3447-E349-A614-BB566F6C0C6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A4C3702-DA8E-99FD-D701-92575149A05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017E4EF-8476-CF51-A21D-C9E154E4873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D80CACEF-4039-5D33-3123-D6AEBCF84DE7}"/>
              </a:ext>
            </a:extLst>
          </p:cNvPr>
          <p:cNvSpPr>
            <a:spLocks noGrp="1"/>
          </p:cNvSpPr>
          <p:nvPr>
            <p:ph type="sldNum" sz="quarter" idx="5"/>
          </p:nvPr>
        </p:nvSpPr>
        <p:spPr/>
        <p:txBody>
          <a:bodyPr/>
          <a:lstStyle/>
          <a:p>
            <a:pPr rtl="0"/>
            <a:fld id="{D4B9A9E5-4F7F-4A7D-9DE1-899232329269}" type="slidenum">
              <a:rPr lang="es-ES" smtClean="0"/>
              <a:t>81</a:t>
            </a:fld>
            <a:endParaRPr lang="es-ES"/>
          </a:p>
        </p:txBody>
      </p:sp>
    </p:spTree>
    <p:extLst>
      <p:ext uri="{BB962C8B-B14F-4D97-AF65-F5344CB8AC3E}">
        <p14:creationId xmlns:p14="http://schemas.microsoft.com/office/powerpoint/2010/main" val="269930750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EC1E9-3A82-E4C8-8DD4-67A62F559AB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DDF41BB-F079-DA5A-E296-6566A86DF97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ACDD1C9-B976-B62E-D258-B79CFCF7CBB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74E32C9-ED58-E310-F1C1-B60BDC0CA5F1}"/>
              </a:ext>
            </a:extLst>
          </p:cNvPr>
          <p:cNvSpPr>
            <a:spLocks noGrp="1"/>
          </p:cNvSpPr>
          <p:nvPr>
            <p:ph type="sldNum" sz="quarter" idx="5"/>
          </p:nvPr>
        </p:nvSpPr>
        <p:spPr/>
        <p:txBody>
          <a:bodyPr/>
          <a:lstStyle/>
          <a:p>
            <a:pPr rtl="0"/>
            <a:fld id="{D4B9A9E5-4F7F-4A7D-9DE1-899232329269}" type="slidenum">
              <a:rPr lang="es-ES" smtClean="0"/>
              <a:t>82</a:t>
            </a:fld>
            <a:endParaRPr lang="es-ES"/>
          </a:p>
        </p:txBody>
      </p:sp>
    </p:spTree>
    <p:extLst>
      <p:ext uri="{BB962C8B-B14F-4D97-AF65-F5344CB8AC3E}">
        <p14:creationId xmlns:p14="http://schemas.microsoft.com/office/powerpoint/2010/main" val="68368638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E8202-F34E-5707-660F-80D9D7DE14D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F2AD298-C34A-2D2C-D533-F63DB4C9DC6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82FF988-FE17-BFAD-2480-F804E9A9453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F8B6E1E6-57C6-8611-D35A-355CA52025EE}"/>
              </a:ext>
            </a:extLst>
          </p:cNvPr>
          <p:cNvSpPr>
            <a:spLocks noGrp="1"/>
          </p:cNvSpPr>
          <p:nvPr>
            <p:ph type="sldNum" sz="quarter" idx="5"/>
          </p:nvPr>
        </p:nvSpPr>
        <p:spPr/>
        <p:txBody>
          <a:bodyPr/>
          <a:lstStyle/>
          <a:p>
            <a:pPr rtl="0"/>
            <a:fld id="{D4B9A9E5-4F7F-4A7D-9DE1-899232329269}" type="slidenum">
              <a:rPr lang="es-ES" smtClean="0"/>
              <a:t>83</a:t>
            </a:fld>
            <a:endParaRPr lang="es-ES"/>
          </a:p>
        </p:txBody>
      </p:sp>
    </p:spTree>
    <p:extLst>
      <p:ext uri="{BB962C8B-B14F-4D97-AF65-F5344CB8AC3E}">
        <p14:creationId xmlns:p14="http://schemas.microsoft.com/office/powerpoint/2010/main" val="375289598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1BDFE-D673-1AE6-6251-40801C7692E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825BDB6-DC13-FFDC-7158-2FE6C45F961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EE53345-94AF-F2F9-2DF8-1201FBB2F53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00FB8D22-E4C9-9E73-CBE0-4D9E7C98BD2B}"/>
              </a:ext>
            </a:extLst>
          </p:cNvPr>
          <p:cNvSpPr>
            <a:spLocks noGrp="1"/>
          </p:cNvSpPr>
          <p:nvPr>
            <p:ph type="sldNum" sz="quarter" idx="5"/>
          </p:nvPr>
        </p:nvSpPr>
        <p:spPr/>
        <p:txBody>
          <a:bodyPr/>
          <a:lstStyle/>
          <a:p>
            <a:pPr rtl="0"/>
            <a:fld id="{D4B9A9E5-4F7F-4A7D-9DE1-899232329269}" type="slidenum">
              <a:rPr lang="es-ES" smtClean="0"/>
              <a:t>84</a:t>
            </a:fld>
            <a:endParaRPr lang="es-ES"/>
          </a:p>
        </p:txBody>
      </p:sp>
    </p:spTree>
    <p:extLst>
      <p:ext uri="{BB962C8B-B14F-4D97-AF65-F5344CB8AC3E}">
        <p14:creationId xmlns:p14="http://schemas.microsoft.com/office/powerpoint/2010/main" val="140259046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F85EB-E668-1929-6737-50C5B763FA5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4BE783F-8791-1AE1-EB53-9B3B927083D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BCE27F3-9A13-C600-3177-C45CB02E1F2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87B7ECE-D60E-9024-8A9D-2E0D712E28BC}"/>
              </a:ext>
            </a:extLst>
          </p:cNvPr>
          <p:cNvSpPr>
            <a:spLocks noGrp="1"/>
          </p:cNvSpPr>
          <p:nvPr>
            <p:ph type="sldNum" sz="quarter" idx="5"/>
          </p:nvPr>
        </p:nvSpPr>
        <p:spPr/>
        <p:txBody>
          <a:bodyPr/>
          <a:lstStyle/>
          <a:p>
            <a:pPr rtl="0"/>
            <a:fld id="{D4B9A9E5-4F7F-4A7D-9DE1-899232329269}" type="slidenum">
              <a:rPr lang="es-ES" smtClean="0"/>
              <a:t>85</a:t>
            </a:fld>
            <a:endParaRPr lang="es-ES"/>
          </a:p>
        </p:txBody>
      </p:sp>
    </p:spTree>
    <p:extLst>
      <p:ext uri="{BB962C8B-B14F-4D97-AF65-F5344CB8AC3E}">
        <p14:creationId xmlns:p14="http://schemas.microsoft.com/office/powerpoint/2010/main" val="377988026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BEB3E-F0D2-BA26-9DE5-3DDE82B8437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CE7EF78-ED4C-3EDB-8484-E231097C73E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71DCB37-BCD8-F845-D54F-258EF3FBB8D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DD7232B-517B-28D3-A995-8CC68A5E1224}"/>
              </a:ext>
            </a:extLst>
          </p:cNvPr>
          <p:cNvSpPr>
            <a:spLocks noGrp="1"/>
          </p:cNvSpPr>
          <p:nvPr>
            <p:ph type="sldNum" sz="quarter" idx="5"/>
          </p:nvPr>
        </p:nvSpPr>
        <p:spPr/>
        <p:txBody>
          <a:bodyPr/>
          <a:lstStyle/>
          <a:p>
            <a:pPr rtl="0"/>
            <a:fld id="{D4B9A9E5-4F7F-4A7D-9DE1-899232329269}" type="slidenum">
              <a:rPr lang="es-ES" smtClean="0"/>
              <a:t>86</a:t>
            </a:fld>
            <a:endParaRPr lang="es-ES"/>
          </a:p>
        </p:txBody>
      </p:sp>
    </p:spTree>
    <p:extLst>
      <p:ext uri="{BB962C8B-B14F-4D97-AF65-F5344CB8AC3E}">
        <p14:creationId xmlns:p14="http://schemas.microsoft.com/office/powerpoint/2010/main" val="350016657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46304-BD9C-2D5E-82AE-BCF32023D58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80EFEED-FECB-D1BD-6DD0-3625E6D07C5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127194D-E010-E17C-6130-E675DA87D9DA}"/>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FC63AFF-31A6-89DC-8468-7A7812408DC3}"/>
              </a:ext>
            </a:extLst>
          </p:cNvPr>
          <p:cNvSpPr>
            <a:spLocks noGrp="1"/>
          </p:cNvSpPr>
          <p:nvPr>
            <p:ph type="sldNum" sz="quarter" idx="5"/>
          </p:nvPr>
        </p:nvSpPr>
        <p:spPr/>
        <p:txBody>
          <a:bodyPr/>
          <a:lstStyle/>
          <a:p>
            <a:pPr rtl="0"/>
            <a:fld id="{D4B9A9E5-4F7F-4A7D-9DE1-899232329269}" type="slidenum">
              <a:rPr lang="es-ES" smtClean="0"/>
              <a:t>87</a:t>
            </a:fld>
            <a:endParaRPr lang="es-ES"/>
          </a:p>
        </p:txBody>
      </p:sp>
    </p:spTree>
    <p:extLst>
      <p:ext uri="{BB962C8B-B14F-4D97-AF65-F5344CB8AC3E}">
        <p14:creationId xmlns:p14="http://schemas.microsoft.com/office/powerpoint/2010/main" val="176391309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14DC1-A9EF-34F2-443A-E7E1DB479C2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80EB193-853A-551B-8076-E1B852DC33D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C7C6F07-4482-C910-D61A-FBA104FE5DB5}"/>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DAE24FCC-96BF-075E-80C0-F3A7E7D654BE}"/>
              </a:ext>
            </a:extLst>
          </p:cNvPr>
          <p:cNvSpPr>
            <a:spLocks noGrp="1"/>
          </p:cNvSpPr>
          <p:nvPr>
            <p:ph type="sldNum" sz="quarter" idx="5"/>
          </p:nvPr>
        </p:nvSpPr>
        <p:spPr/>
        <p:txBody>
          <a:bodyPr/>
          <a:lstStyle/>
          <a:p>
            <a:pPr rtl="0"/>
            <a:fld id="{D4B9A9E5-4F7F-4A7D-9DE1-899232329269}" type="slidenum">
              <a:rPr lang="es-ES" smtClean="0"/>
              <a:t>88</a:t>
            </a:fld>
            <a:endParaRPr lang="es-ES"/>
          </a:p>
        </p:txBody>
      </p:sp>
    </p:spTree>
    <p:extLst>
      <p:ext uri="{BB962C8B-B14F-4D97-AF65-F5344CB8AC3E}">
        <p14:creationId xmlns:p14="http://schemas.microsoft.com/office/powerpoint/2010/main" val="26270065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3A7C4-2FCA-82CF-CE91-D7A2EA4D387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E486671-148C-C43C-60C5-CCF4CE18758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854B6F3-0871-0ED3-DF69-2746A50C250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EA34B79-51BC-065B-FE58-003272392212}"/>
              </a:ext>
            </a:extLst>
          </p:cNvPr>
          <p:cNvSpPr>
            <a:spLocks noGrp="1"/>
          </p:cNvSpPr>
          <p:nvPr>
            <p:ph type="sldNum" sz="quarter" idx="5"/>
          </p:nvPr>
        </p:nvSpPr>
        <p:spPr/>
        <p:txBody>
          <a:bodyPr/>
          <a:lstStyle/>
          <a:p>
            <a:pPr rtl="0"/>
            <a:fld id="{D4B9A9E5-4F7F-4A7D-9DE1-899232329269}" type="slidenum">
              <a:rPr lang="es-ES" smtClean="0"/>
              <a:t>89</a:t>
            </a:fld>
            <a:endParaRPr lang="es-ES"/>
          </a:p>
        </p:txBody>
      </p:sp>
    </p:spTree>
    <p:extLst>
      <p:ext uri="{BB962C8B-B14F-4D97-AF65-F5344CB8AC3E}">
        <p14:creationId xmlns:p14="http://schemas.microsoft.com/office/powerpoint/2010/main" val="2489140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96C2E-6298-033F-6439-C68B46477ED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46115F2-089E-6822-B6E5-1689CFEF7D4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5139EFF-58AA-9EF3-798F-E914535E578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6B4A710-1253-9FCB-ED91-ECFC8D6461C1}"/>
              </a:ext>
            </a:extLst>
          </p:cNvPr>
          <p:cNvSpPr>
            <a:spLocks noGrp="1"/>
          </p:cNvSpPr>
          <p:nvPr>
            <p:ph type="sldNum" sz="quarter" idx="5"/>
          </p:nvPr>
        </p:nvSpPr>
        <p:spPr/>
        <p:txBody>
          <a:bodyPr/>
          <a:lstStyle/>
          <a:p>
            <a:pPr rtl="0"/>
            <a:fld id="{D4B9A9E5-4F7F-4A7D-9DE1-899232329269}" type="slidenum">
              <a:rPr lang="es-ES" smtClean="0"/>
              <a:t>9</a:t>
            </a:fld>
            <a:endParaRPr lang="es-ES"/>
          </a:p>
        </p:txBody>
      </p:sp>
    </p:spTree>
    <p:extLst>
      <p:ext uri="{BB962C8B-B14F-4D97-AF65-F5344CB8AC3E}">
        <p14:creationId xmlns:p14="http://schemas.microsoft.com/office/powerpoint/2010/main" val="105078010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76358-6615-72ED-6DDB-2061D118196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FA2A0A-3102-B708-7218-A8E7FB14774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946590E-9656-BEBF-05FA-B4BEA1F8A104}"/>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78965444-B189-A3AA-BD84-76299875924A}"/>
              </a:ext>
            </a:extLst>
          </p:cNvPr>
          <p:cNvSpPr>
            <a:spLocks noGrp="1"/>
          </p:cNvSpPr>
          <p:nvPr>
            <p:ph type="sldNum" sz="quarter" idx="5"/>
          </p:nvPr>
        </p:nvSpPr>
        <p:spPr/>
        <p:txBody>
          <a:bodyPr/>
          <a:lstStyle/>
          <a:p>
            <a:pPr rtl="0"/>
            <a:fld id="{D4B9A9E5-4F7F-4A7D-9DE1-899232329269}" type="slidenum">
              <a:rPr lang="es-ES" smtClean="0"/>
              <a:t>90</a:t>
            </a:fld>
            <a:endParaRPr lang="es-ES"/>
          </a:p>
        </p:txBody>
      </p:sp>
    </p:spTree>
    <p:extLst>
      <p:ext uri="{BB962C8B-B14F-4D97-AF65-F5344CB8AC3E}">
        <p14:creationId xmlns:p14="http://schemas.microsoft.com/office/powerpoint/2010/main" val="305606844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98C81-178A-06BE-79F6-FAAD8759140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DC93D00-0D54-1C07-253A-75D93450929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E6E2DF3-9983-CE0A-77DD-1D43415049F8}"/>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D84EABD0-A16C-67B7-B6F2-BF5D8F2C340E}"/>
              </a:ext>
            </a:extLst>
          </p:cNvPr>
          <p:cNvSpPr>
            <a:spLocks noGrp="1"/>
          </p:cNvSpPr>
          <p:nvPr>
            <p:ph type="sldNum" sz="quarter" idx="5"/>
          </p:nvPr>
        </p:nvSpPr>
        <p:spPr/>
        <p:txBody>
          <a:bodyPr/>
          <a:lstStyle/>
          <a:p>
            <a:pPr rtl="0"/>
            <a:fld id="{D4B9A9E5-4F7F-4A7D-9DE1-899232329269}" type="slidenum">
              <a:rPr lang="es-ES" smtClean="0"/>
              <a:t>91</a:t>
            </a:fld>
            <a:endParaRPr lang="es-ES"/>
          </a:p>
        </p:txBody>
      </p:sp>
    </p:spTree>
    <p:extLst>
      <p:ext uri="{BB962C8B-B14F-4D97-AF65-F5344CB8AC3E}">
        <p14:creationId xmlns:p14="http://schemas.microsoft.com/office/powerpoint/2010/main" val="282904394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FA1E8D-C62D-8589-6ECF-CC3017DA86D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8BA7EED-F093-F593-46CE-7CB3299D76D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98216AC-24F1-629A-FFAB-7B362601A4E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E8F7467-87CB-B527-DA6F-1AF6A58A1ED9}"/>
              </a:ext>
            </a:extLst>
          </p:cNvPr>
          <p:cNvSpPr>
            <a:spLocks noGrp="1"/>
          </p:cNvSpPr>
          <p:nvPr>
            <p:ph type="sldNum" sz="quarter" idx="5"/>
          </p:nvPr>
        </p:nvSpPr>
        <p:spPr/>
        <p:txBody>
          <a:bodyPr/>
          <a:lstStyle/>
          <a:p>
            <a:pPr rtl="0"/>
            <a:fld id="{D4B9A9E5-4F7F-4A7D-9DE1-899232329269}" type="slidenum">
              <a:rPr lang="es-ES" smtClean="0"/>
              <a:t>92</a:t>
            </a:fld>
            <a:endParaRPr lang="es-ES"/>
          </a:p>
        </p:txBody>
      </p:sp>
    </p:spTree>
    <p:extLst>
      <p:ext uri="{BB962C8B-B14F-4D97-AF65-F5344CB8AC3E}">
        <p14:creationId xmlns:p14="http://schemas.microsoft.com/office/powerpoint/2010/main" val="346299452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05A89-5098-70BA-5FCC-CC9EA9C1759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3313A03-9CD0-26F3-108B-AD916B13BA0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96F7DA6-9BF0-2DC6-DD41-5B89E864F5D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E296A6A-B8FE-72FD-97D6-C50D8AFA56AD}"/>
              </a:ext>
            </a:extLst>
          </p:cNvPr>
          <p:cNvSpPr>
            <a:spLocks noGrp="1"/>
          </p:cNvSpPr>
          <p:nvPr>
            <p:ph type="sldNum" sz="quarter" idx="5"/>
          </p:nvPr>
        </p:nvSpPr>
        <p:spPr/>
        <p:txBody>
          <a:bodyPr/>
          <a:lstStyle/>
          <a:p>
            <a:pPr rtl="0"/>
            <a:fld id="{D4B9A9E5-4F7F-4A7D-9DE1-899232329269}" type="slidenum">
              <a:rPr lang="es-ES" smtClean="0"/>
              <a:t>93</a:t>
            </a:fld>
            <a:endParaRPr lang="es-ES"/>
          </a:p>
        </p:txBody>
      </p:sp>
    </p:spTree>
    <p:extLst>
      <p:ext uri="{BB962C8B-B14F-4D97-AF65-F5344CB8AC3E}">
        <p14:creationId xmlns:p14="http://schemas.microsoft.com/office/powerpoint/2010/main" val="99276037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277BF-DF24-54A2-0359-63DE45711A2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C280535-B976-A57F-3BB9-F5C1503AE1D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56B0CE0-3F78-46E1-FDF7-C1CDFAEF986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63A4EF6-0314-E39E-467E-024FA6446717}"/>
              </a:ext>
            </a:extLst>
          </p:cNvPr>
          <p:cNvSpPr>
            <a:spLocks noGrp="1"/>
          </p:cNvSpPr>
          <p:nvPr>
            <p:ph type="sldNum" sz="quarter" idx="5"/>
          </p:nvPr>
        </p:nvSpPr>
        <p:spPr/>
        <p:txBody>
          <a:bodyPr/>
          <a:lstStyle/>
          <a:p>
            <a:pPr rtl="0"/>
            <a:fld id="{D4B9A9E5-4F7F-4A7D-9DE1-899232329269}" type="slidenum">
              <a:rPr lang="es-ES" smtClean="0"/>
              <a:t>94</a:t>
            </a:fld>
            <a:endParaRPr lang="es-ES"/>
          </a:p>
        </p:txBody>
      </p:sp>
    </p:spTree>
    <p:extLst>
      <p:ext uri="{BB962C8B-B14F-4D97-AF65-F5344CB8AC3E}">
        <p14:creationId xmlns:p14="http://schemas.microsoft.com/office/powerpoint/2010/main" val="409345975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1FEF7-9DA5-511E-5A09-D24CFCD6074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994529F-4AE3-A2FC-65AF-2BE697DF363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019FF84-49AC-1EE5-9478-1502018B5922}"/>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1BF8B26E-B071-8F70-B637-C4413CCAC170}"/>
              </a:ext>
            </a:extLst>
          </p:cNvPr>
          <p:cNvSpPr>
            <a:spLocks noGrp="1"/>
          </p:cNvSpPr>
          <p:nvPr>
            <p:ph type="sldNum" sz="quarter" idx="5"/>
          </p:nvPr>
        </p:nvSpPr>
        <p:spPr/>
        <p:txBody>
          <a:bodyPr/>
          <a:lstStyle/>
          <a:p>
            <a:pPr rtl="0"/>
            <a:fld id="{D4B9A9E5-4F7F-4A7D-9DE1-899232329269}" type="slidenum">
              <a:rPr lang="es-ES" smtClean="0"/>
              <a:t>95</a:t>
            </a:fld>
            <a:endParaRPr lang="es-ES"/>
          </a:p>
        </p:txBody>
      </p:sp>
    </p:spTree>
    <p:extLst>
      <p:ext uri="{BB962C8B-B14F-4D97-AF65-F5344CB8AC3E}">
        <p14:creationId xmlns:p14="http://schemas.microsoft.com/office/powerpoint/2010/main" val="321400644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21D75-D5B8-9A2B-DD54-24CFB1A4FB1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D897886-EDC6-02B6-BDF3-70819C5AF5C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877A1FD-016D-1386-B101-004CCAD162F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4A5960DB-1712-9D51-B814-DCE14F3E58E3}"/>
              </a:ext>
            </a:extLst>
          </p:cNvPr>
          <p:cNvSpPr>
            <a:spLocks noGrp="1"/>
          </p:cNvSpPr>
          <p:nvPr>
            <p:ph type="sldNum" sz="quarter" idx="5"/>
          </p:nvPr>
        </p:nvSpPr>
        <p:spPr/>
        <p:txBody>
          <a:bodyPr/>
          <a:lstStyle/>
          <a:p>
            <a:pPr rtl="0"/>
            <a:fld id="{D4B9A9E5-4F7F-4A7D-9DE1-899232329269}" type="slidenum">
              <a:rPr lang="es-ES" smtClean="0"/>
              <a:t>96</a:t>
            </a:fld>
            <a:endParaRPr lang="es-ES"/>
          </a:p>
        </p:txBody>
      </p:sp>
    </p:spTree>
    <p:extLst>
      <p:ext uri="{BB962C8B-B14F-4D97-AF65-F5344CB8AC3E}">
        <p14:creationId xmlns:p14="http://schemas.microsoft.com/office/powerpoint/2010/main" val="240188704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F318-3B81-2DB4-4D91-A85D3CF0612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5020168-9D0C-E888-F97F-59D5E9B3D1D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0AC5CB3-F799-B551-9A30-1DF7A9B9604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E7DEE990-904C-7B01-DF97-E07EDF7154C6}"/>
              </a:ext>
            </a:extLst>
          </p:cNvPr>
          <p:cNvSpPr>
            <a:spLocks noGrp="1"/>
          </p:cNvSpPr>
          <p:nvPr>
            <p:ph type="sldNum" sz="quarter" idx="5"/>
          </p:nvPr>
        </p:nvSpPr>
        <p:spPr/>
        <p:txBody>
          <a:bodyPr/>
          <a:lstStyle/>
          <a:p>
            <a:pPr rtl="0"/>
            <a:fld id="{D4B9A9E5-4F7F-4A7D-9DE1-899232329269}" type="slidenum">
              <a:rPr lang="es-ES" smtClean="0"/>
              <a:t>97</a:t>
            </a:fld>
            <a:endParaRPr lang="es-ES"/>
          </a:p>
        </p:txBody>
      </p:sp>
    </p:spTree>
    <p:extLst>
      <p:ext uri="{BB962C8B-B14F-4D97-AF65-F5344CB8AC3E}">
        <p14:creationId xmlns:p14="http://schemas.microsoft.com/office/powerpoint/2010/main" val="278241976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8ACCF-E1BE-28A8-2EEB-6F8869BD043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0E7FE0F-56FB-B9A1-5E3A-79482A496D1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1300189-2EA6-A6D3-4BE0-4896E48DD60C}"/>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F0DD549-B7E4-ADE7-DDBE-76C63A65D1DB}"/>
              </a:ext>
            </a:extLst>
          </p:cNvPr>
          <p:cNvSpPr>
            <a:spLocks noGrp="1"/>
          </p:cNvSpPr>
          <p:nvPr>
            <p:ph type="sldNum" sz="quarter" idx="5"/>
          </p:nvPr>
        </p:nvSpPr>
        <p:spPr/>
        <p:txBody>
          <a:bodyPr/>
          <a:lstStyle/>
          <a:p>
            <a:pPr rtl="0"/>
            <a:fld id="{D4B9A9E5-4F7F-4A7D-9DE1-899232329269}" type="slidenum">
              <a:rPr lang="es-ES" smtClean="0"/>
              <a:t>98</a:t>
            </a:fld>
            <a:endParaRPr lang="es-ES"/>
          </a:p>
        </p:txBody>
      </p:sp>
    </p:spTree>
    <p:extLst>
      <p:ext uri="{BB962C8B-B14F-4D97-AF65-F5344CB8AC3E}">
        <p14:creationId xmlns:p14="http://schemas.microsoft.com/office/powerpoint/2010/main" val="373014934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08E21-2D6A-9176-9580-31256D678F1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F6550BC-168B-3673-8928-98B8F6DBF4A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3115BC5-FCF8-1B4E-367C-60AA025F8E5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62EBC68-02AB-026E-2095-2F2EEACB06EB}"/>
              </a:ext>
            </a:extLst>
          </p:cNvPr>
          <p:cNvSpPr>
            <a:spLocks noGrp="1"/>
          </p:cNvSpPr>
          <p:nvPr>
            <p:ph type="sldNum" sz="quarter" idx="5"/>
          </p:nvPr>
        </p:nvSpPr>
        <p:spPr/>
        <p:txBody>
          <a:bodyPr/>
          <a:lstStyle/>
          <a:p>
            <a:pPr rtl="0"/>
            <a:fld id="{D4B9A9E5-4F7F-4A7D-9DE1-899232329269}" type="slidenum">
              <a:rPr lang="es-ES" smtClean="0"/>
              <a:t>99</a:t>
            </a:fld>
            <a:endParaRPr lang="es-ES"/>
          </a:p>
        </p:txBody>
      </p:sp>
    </p:spTree>
    <p:extLst>
      <p:ext uri="{BB962C8B-B14F-4D97-AF65-F5344CB8AC3E}">
        <p14:creationId xmlns:p14="http://schemas.microsoft.com/office/powerpoint/2010/main" val="8893214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rtlCol="0" anchor="b">
            <a:noAutofit/>
          </a:bodyPr>
          <a:lstStyle>
            <a:lvl1pPr algn="l">
              <a:defRPr sz="3600" cap="all" spc="150" baseline="0">
                <a:solidFill>
                  <a:schemeClr val="tx1">
                    <a:lumMod val="75000"/>
                    <a:lumOff val="25000"/>
                  </a:schemeClr>
                </a:solidFill>
              </a:defRPr>
            </a:lvl1pPr>
          </a:lstStyle>
          <a:p>
            <a:pPr rtl="0"/>
            <a:r>
              <a:rPr lang="es-ES" noProof="0"/>
              <a:t>HAGA CLIC PARA EDITAR EL ESTILO DEL TÍTULO DEL PATRÓN</a:t>
            </a:r>
          </a:p>
        </p:txBody>
      </p:sp>
      <p:sp>
        <p:nvSpPr>
          <p:cNvPr id="3" name="Subtítulo 2">
            <a:extLst>
              <a:ext uri="{FF2B5EF4-FFF2-40B4-BE49-F238E27FC236}">
                <a16:creationId xmlns:a16="http://schemas.microsoft.com/office/drawing/2014/main" id="{55457758-A125-4CEA-A3D5-CBD010417BD2}"/>
              </a:ext>
            </a:extLst>
          </p:cNvPr>
          <p:cNvSpPr>
            <a:spLocks noGrp="1"/>
          </p:cNvSpPr>
          <p:nvPr>
            <p:ph type="subTitle" idx="1" hasCustomPrompt="1"/>
          </p:nvPr>
        </p:nvSpPr>
        <p:spPr>
          <a:xfrm>
            <a:off x="6416041" y="5586890"/>
            <a:ext cx="4941770" cy="396660"/>
          </a:xfrm>
        </p:spPr>
        <p:txBody>
          <a:bodyPr rtlCol="0">
            <a:normAutofit/>
          </a:bodyPr>
          <a:lstStyle>
            <a:lvl1pPr marL="0" indent="0" algn="l">
              <a:lnSpc>
                <a:spcPct val="100000"/>
              </a:lnSpc>
              <a:buNone/>
              <a:defRPr sz="16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pic>
        <p:nvPicPr>
          <p:cNvPr id="8" name="Gráfico 7">
            <a:extLst>
              <a:ext uri="{FF2B5EF4-FFF2-40B4-BE49-F238E27FC236}">
                <a16:creationId xmlns:a16="http://schemas.microsoft.com/office/drawing/2014/main" id="{A04F1E16-9A84-4D0E-9706-79C396AF6AE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913108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ativa de mercados">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063855"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23" name="Marcador de texto 2">
            <a:extLst>
              <a:ext uri="{FF2B5EF4-FFF2-40B4-BE49-F238E27FC236}">
                <a16:creationId xmlns:a16="http://schemas.microsoft.com/office/drawing/2014/main" id="{A066E2EA-C6EA-4A02-818E-33BD582D92E7}"/>
              </a:ext>
            </a:extLst>
          </p:cNvPr>
          <p:cNvSpPr>
            <a:spLocks noGrp="1"/>
          </p:cNvSpPr>
          <p:nvPr>
            <p:ph type="body" idx="15" hasCustomPrompt="1"/>
          </p:nvPr>
        </p:nvSpPr>
        <p:spPr>
          <a:xfrm>
            <a:off x="5475514"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24" name="Marcador de texto 2">
            <a:extLst>
              <a:ext uri="{FF2B5EF4-FFF2-40B4-BE49-F238E27FC236}">
                <a16:creationId xmlns:a16="http://schemas.microsoft.com/office/drawing/2014/main" id="{97B9C3B0-3522-407C-B662-631E19ECC95F}"/>
              </a:ext>
            </a:extLst>
          </p:cNvPr>
          <p:cNvSpPr>
            <a:spLocks noGrp="1"/>
          </p:cNvSpPr>
          <p:nvPr>
            <p:ph type="body" idx="16" hasCustomPrompt="1"/>
          </p:nvPr>
        </p:nvSpPr>
        <p:spPr>
          <a:xfrm>
            <a:off x="8887174" y="3064615"/>
            <a:ext cx="1240971" cy="823912"/>
          </a:xfrm>
        </p:spPr>
        <p:txBody>
          <a:bodyPr rtlCol="0" anchor="ctr">
            <a:noAutofit/>
          </a:bodyPr>
          <a:lstStyle>
            <a:lvl1pPr marL="0" indent="0" algn="ctr">
              <a:buNone/>
              <a:defRPr lang="en-US" sz="4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hasCustomPrompt="1"/>
          </p:nvPr>
        </p:nvSpPr>
        <p:spPr>
          <a:xfrm>
            <a:off x="1129698" y="4824188"/>
            <a:ext cx="3124093" cy="462927"/>
          </a:xfrm>
        </p:spPr>
        <p:txBody>
          <a:bodyPr rtlCol="0">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editar</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hasCustomPrompt="1"/>
          </p:nvPr>
        </p:nvSpPr>
        <p:spPr>
          <a:xfrm>
            <a:off x="4526261" y="4824188"/>
            <a:ext cx="3139479" cy="462927"/>
          </a:xfrm>
        </p:spPr>
        <p:txBody>
          <a:bodyPr rtlCol="0">
            <a:norm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2000" cap="all"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editar</a:t>
            </a:r>
          </a:p>
        </p:txBody>
      </p:sp>
      <p:sp>
        <p:nvSpPr>
          <p:cNvPr id="22" name="Marcador de contenido 3">
            <a:extLst>
              <a:ext uri="{FF2B5EF4-FFF2-40B4-BE49-F238E27FC236}">
                <a16:creationId xmlns:a16="http://schemas.microsoft.com/office/drawing/2014/main" id="{C464A9BD-B815-4632-8F54-6EB70E48BAFF}"/>
              </a:ext>
            </a:extLst>
          </p:cNvPr>
          <p:cNvSpPr>
            <a:spLocks noGrp="1"/>
          </p:cNvSpPr>
          <p:nvPr>
            <p:ph sz="half" idx="14" hasCustomPrompt="1"/>
          </p:nvPr>
        </p:nvSpPr>
        <p:spPr>
          <a:xfrm>
            <a:off x="7938210" y="4824188"/>
            <a:ext cx="3124093" cy="462927"/>
          </a:xfrm>
        </p:spPr>
        <p:txBody>
          <a:bodyPr rtlCol="0">
            <a:noAutofit/>
          </a:bodyPr>
          <a:lstStyle>
            <a:lvl1pPr marL="0" indent="0" algn="ctr">
              <a:lnSpc>
                <a:spcPct val="100000"/>
              </a:lnSpc>
              <a:buNone/>
              <a:defRPr sz="2000" cap="all"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editar</a:t>
            </a:r>
          </a:p>
        </p:txBody>
      </p:sp>
      <p:pic>
        <p:nvPicPr>
          <p:cNvPr id="11" name="Gráfico 10">
            <a:extLst>
              <a:ext uri="{FF2B5EF4-FFF2-40B4-BE49-F238E27FC236}">
                <a16:creationId xmlns:a16="http://schemas.microsoft.com/office/drawing/2014/main" id="{B38B0D13-BD5F-460B-B337-F4A9342026D0}"/>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465141" y="2358007"/>
            <a:ext cx="2438400" cy="2019300"/>
          </a:xfrm>
          <a:prstGeom prst="rect">
            <a:avLst/>
          </a:prstGeom>
        </p:spPr>
      </p:pic>
      <p:pic>
        <p:nvPicPr>
          <p:cNvPr id="13" name="Gráfico 12">
            <a:extLst>
              <a:ext uri="{FF2B5EF4-FFF2-40B4-BE49-F238E27FC236}">
                <a16:creationId xmlns:a16="http://schemas.microsoft.com/office/drawing/2014/main" id="{BE72876B-D3DA-4462-9E24-3354D8D02A27}"/>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000625" y="2531837"/>
            <a:ext cx="2190750" cy="1943100"/>
          </a:xfrm>
          <a:prstGeom prst="rect">
            <a:avLst/>
          </a:prstGeom>
        </p:spPr>
      </p:pic>
      <p:pic>
        <p:nvPicPr>
          <p:cNvPr id="15" name="Gráfico 14">
            <a:extLst>
              <a:ext uri="{FF2B5EF4-FFF2-40B4-BE49-F238E27FC236}">
                <a16:creationId xmlns:a16="http://schemas.microsoft.com/office/drawing/2014/main" id="{14A539B6-6E3F-41BA-ACE2-76E8BB65163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345608" y="2421056"/>
            <a:ext cx="2324100" cy="2057400"/>
          </a:xfrm>
          <a:prstGeom prst="rect">
            <a:avLst/>
          </a:prstGeom>
        </p:spPr>
      </p:pic>
      <p:sp>
        <p:nvSpPr>
          <p:cNvPr id="25" name="Marcador de contenido 3">
            <a:extLst>
              <a:ext uri="{FF2B5EF4-FFF2-40B4-BE49-F238E27FC236}">
                <a16:creationId xmlns:a16="http://schemas.microsoft.com/office/drawing/2014/main" id="{82D8880F-3EAC-45C9-91F2-19A193791A18}"/>
              </a:ext>
            </a:extLst>
          </p:cNvPr>
          <p:cNvSpPr>
            <a:spLocks noGrp="1"/>
          </p:cNvSpPr>
          <p:nvPr>
            <p:ph sz="half" idx="17"/>
          </p:nvPr>
        </p:nvSpPr>
        <p:spPr>
          <a:xfrm>
            <a:off x="1129698" y="5280763"/>
            <a:ext cx="3124093"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modificar los estilos de texto del patrón</a:t>
            </a:r>
          </a:p>
        </p:txBody>
      </p:sp>
      <p:sp>
        <p:nvSpPr>
          <p:cNvPr id="26" name="Marcador de contenido 5">
            <a:extLst>
              <a:ext uri="{FF2B5EF4-FFF2-40B4-BE49-F238E27FC236}">
                <a16:creationId xmlns:a16="http://schemas.microsoft.com/office/drawing/2014/main" id="{9019518E-E850-403D-A5B5-4B53F8C4A56B}"/>
              </a:ext>
            </a:extLst>
          </p:cNvPr>
          <p:cNvSpPr>
            <a:spLocks noGrp="1"/>
          </p:cNvSpPr>
          <p:nvPr>
            <p:ph sz="quarter" idx="18"/>
          </p:nvPr>
        </p:nvSpPr>
        <p:spPr>
          <a:xfrm>
            <a:off x="4526261" y="5280763"/>
            <a:ext cx="3139479"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gn="ctr">
              <a:lnSpc>
                <a:spcPct val="100000"/>
              </a:lnSpc>
              <a:buNone/>
              <a:defRPr sz="1400" cap="none" spc="50" baseline="0">
                <a:solidFill>
                  <a:schemeClr val="tx1">
                    <a:lumMod val="75000"/>
                    <a:lumOff val="25000"/>
                  </a:schemeClr>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modificar los estilos de texto del patrón</a:t>
            </a:r>
          </a:p>
          <a:p>
            <a:pPr lvl="1" rtl="0"/>
            <a:endParaRPr lang="es-ES" noProof="0"/>
          </a:p>
        </p:txBody>
      </p:sp>
      <p:sp>
        <p:nvSpPr>
          <p:cNvPr id="27" name="Marcador de contenido 3">
            <a:extLst>
              <a:ext uri="{FF2B5EF4-FFF2-40B4-BE49-F238E27FC236}">
                <a16:creationId xmlns:a16="http://schemas.microsoft.com/office/drawing/2014/main" id="{A8058154-45E5-403E-B714-AC85774F391F}"/>
              </a:ext>
            </a:extLst>
          </p:cNvPr>
          <p:cNvSpPr>
            <a:spLocks noGrp="1"/>
          </p:cNvSpPr>
          <p:nvPr>
            <p:ph sz="half" idx="19"/>
          </p:nvPr>
        </p:nvSpPr>
        <p:spPr>
          <a:xfrm>
            <a:off x="7938210" y="5280763"/>
            <a:ext cx="3124093" cy="462927"/>
          </a:xfrm>
        </p:spPr>
        <p:txBody>
          <a:bodyPr rtlCol="0">
            <a:normAutofit/>
          </a:bodyPr>
          <a:lstStyle>
            <a:lvl1pPr marL="0" indent="0" algn="ctr">
              <a:lnSpc>
                <a:spcPct val="100000"/>
              </a:lnSpc>
              <a:buNone/>
              <a:defRPr sz="1400" cap="none" spc="50" baseline="0">
                <a:solidFill>
                  <a:schemeClr val="tx1">
                    <a:lumMod val="75000"/>
                    <a:lumOff val="25000"/>
                  </a:schemeClr>
                </a:solidFill>
              </a:defRPr>
            </a:lvl1pPr>
            <a:lvl2pPr marL="457200" indent="0">
              <a:lnSpc>
                <a:spcPct val="100000"/>
              </a:lnSpc>
              <a:buNone/>
              <a:defRPr sz="1400" spc="50" baseline="0">
                <a:solidFill>
                  <a:schemeClr val="bg1"/>
                </a:solidFill>
              </a:defRPr>
            </a:lvl2pPr>
            <a:lvl3pPr marL="914400" indent="0">
              <a:lnSpc>
                <a:spcPct val="100000"/>
              </a:lnSpc>
              <a:buNone/>
              <a:defRPr sz="1400" spc="50" baseline="0">
                <a:solidFill>
                  <a:schemeClr val="bg1"/>
                </a:solidFill>
              </a:defRPr>
            </a:lvl3pPr>
            <a:lvl4pPr marL="1371600" indent="0">
              <a:lnSpc>
                <a:spcPct val="100000"/>
              </a:lnSpc>
              <a:buNone/>
              <a:defRPr sz="1400" spc="50" baseline="0">
                <a:solidFill>
                  <a:schemeClr val="bg1"/>
                </a:solidFill>
              </a:defRPr>
            </a:lvl4pPr>
            <a:lvl5pPr marL="1828800" indent="0">
              <a:lnSpc>
                <a:spcPct val="100000"/>
              </a:lnSpc>
              <a:buNone/>
              <a:defRPr sz="1400" spc="50" baseline="0">
                <a:solidFill>
                  <a:schemeClr val="bg1"/>
                </a:solidFill>
              </a:defRPr>
            </a:lvl5pPr>
          </a:lstStyle>
          <a:p>
            <a:pPr lvl="0" rtl="0"/>
            <a:r>
              <a:rPr lang="es-ES" noProof="0"/>
              <a:t>Haga clic para modificar los estilos de texto del patrón</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144261931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tenido dos">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rtlCol="0">
            <a:normAutofit/>
          </a:bodyPr>
          <a:lstStyle>
            <a:lvl1pP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rtlCol="0"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 EL TEXTO MAESTRO</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rtlCol="0" anchor="b">
            <a:noAutofit/>
          </a:bodyPr>
          <a:lstStyle>
            <a:lvl1pPr marL="0" indent="0">
              <a:buNone/>
              <a:defRPr lang="en-US" sz="2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EDITAR EL TEXTO MAESTRO</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pic>
        <p:nvPicPr>
          <p:cNvPr id="11" name="Gráfico 10">
            <a:extLst>
              <a:ext uri="{FF2B5EF4-FFF2-40B4-BE49-F238E27FC236}">
                <a16:creationId xmlns:a16="http://schemas.microsoft.com/office/drawing/2014/main" id="{EE24E1DB-1F20-4C28-8069-D9219D1F8BB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3021740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adrante">
    <p:spTree>
      <p:nvGrpSpPr>
        <p:cNvPr id="1" name=""/>
        <p:cNvGrpSpPr/>
        <p:nvPr/>
      </p:nvGrpSpPr>
      <p:grpSpPr>
        <a:xfrm>
          <a:off x="0" y="0"/>
          <a:ext cx="0" cy="0"/>
          <a:chOff x="0" y="0"/>
          <a:chExt cx="0" cy="0"/>
        </a:xfrm>
      </p:grpSpPr>
      <p:sp>
        <p:nvSpPr>
          <p:cNvPr id="27" name="Título 1">
            <a:extLst>
              <a:ext uri="{FF2B5EF4-FFF2-40B4-BE49-F238E27FC236}">
                <a16:creationId xmlns:a16="http://schemas.microsoft.com/office/drawing/2014/main" id="{B495A4C6-232E-4A1A-B575-7EF7F414FDF6}"/>
              </a:ext>
            </a:extLst>
          </p:cNvPr>
          <p:cNvSpPr>
            <a:spLocks noGrp="1"/>
          </p:cNvSpPr>
          <p:nvPr>
            <p:ph type="title" hasCustomPrompt="1"/>
          </p:nvPr>
        </p:nvSpPr>
        <p:spPr>
          <a:xfrm>
            <a:off x="838200" y="365125"/>
            <a:ext cx="10515600" cy="1325563"/>
          </a:xfrm>
        </p:spPr>
        <p:txBody>
          <a:bodyPr rtlCol="0">
            <a:normAutofit/>
          </a:bodyPr>
          <a:lstStyle>
            <a:lvl1pPr algn="l">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15" name="Marcador de texto 14">
            <a:extLst>
              <a:ext uri="{FF2B5EF4-FFF2-40B4-BE49-F238E27FC236}">
                <a16:creationId xmlns:a16="http://schemas.microsoft.com/office/drawing/2014/main" id="{2B4C6F7E-40F0-42B1-AFE0-D3C95660E0DC}"/>
              </a:ext>
            </a:extLst>
          </p:cNvPr>
          <p:cNvSpPr>
            <a:spLocks noGrp="1"/>
          </p:cNvSpPr>
          <p:nvPr>
            <p:ph type="body" sz="quarter" idx="15" hasCustomPrompt="1"/>
          </p:nvPr>
        </p:nvSpPr>
        <p:spPr>
          <a:xfrm>
            <a:off x="5242517" y="1599947"/>
            <a:ext cx="1706965" cy="492025"/>
          </a:xfrm>
          <a:prstGeom prst="rect">
            <a:avLst/>
          </a:prstGeom>
        </p:spPr>
        <p:txBody>
          <a:bodyPr rtlCol="0" anchor="ctr">
            <a:norm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es-ES" noProof="0"/>
              <a:t>Haga clic para agregar un nombre</a:t>
            </a:r>
          </a:p>
        </p:txBody>
      </p:sp>
      <p:sp>
        <p:nvSpPr>
          <p:cNvPr id="18" name="Marcador de texto 14">
            <a:extLst>
              <a:ext uri="{FF2B5EF4-FFF2-40B4-BE49-F238E27FC236}">
                <a16:creationId xmlns:a16="http://schemas.microsoft.com/office/drawing/2014/main" id="{42EE46E3-709F-4AE9-AECE-FD647B6DCFDE}"/>
              </a:ext>
            </a:extLst>
          </p:cNvPr>
          <p:cNvSpPr>
            <a:spLocks noGrp="1"/>
          </p:cNvSpPr>
          <p:nvPr>
            <p:ph type="body" sz="quarter" idx="20" hasCustomPrompt="1"/>
          </p:nvPr>
        </p:nvSpPr>
        <p:spPr>
          <a:xfrm>
            <a:off x="3738732" y="2378452"/>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es-ES" noProof="0"/>
              <a:t>Haga clic para agregar un nombre</a:t>
            </a:r>
          </a:p>
        </p:txBody>
      </p:sp>
      <p:sp>
        <p:nvSpPr>
          <p:cNvPr id="26" name="Marcador de texto 14">
            <a:extLst>
              <a:ext uri="{FF2B5EF4-FFF2-40B4-BE49-F238E27FC236}">
                <a16:creationId xmlns:a16="http://schemas.microsoft.com/office/drawing/2014/main" id="{3194FB4F-01AC-4A0E-BBE2-CF2B69F6FAC0}"/>
              </a:ext>
            </a:extLst>
          </p:cNvPr>
          <p:cNvSpPr>
            <a:spLocks noGrp="1"/>
          </p:cNvSpPr>
          <p:nvPr>
            <p:ph type="body" sz="quarter" idx="26" hasCustomPrompt="1"/>
          </p:nvPr>
        </p:nvSpPr>
        <p:spPr>
          <a:xfrm>
            <a:off x="7522269" y="2169263"/>
            <a:ext cx="1706965" cy="1048575"/>
          </a:xfrm>
          <a:prstGeom prst="rect">
            <a:avLst/>
          </a:prstGeom>
        </p:spPr>
        <p:txBody>
          <a:bodyPr rtlCol="0" anchor="ctr">
            <a:noAutofit/>
          </a:bodyPr>
          <a:lstStyle>
            <a:lvl1pPr marL="0" indent="0" algn="ctr">
              <a:lnSpc>
                <a:spcPct val="100000"/>
              </a:lnSpc>
              <a:buNone/>
              <a:defRPr sz="1400" b="1" cap="all" spc="0" baseline="0">
                <a:solidFill>
                  <a:schemeClr val="tx1">
                    <a:lumMod val="75000"/>
                    <a:lumOff val="25000"/>
                  </a:schemeClr>
                </a:solidFill>
                <a:latin typeface="+mn-lt"/>
              </a:defRPr>
            </a:lvl1pPr>
          </a:lstStyle>
          <a:p>
            <a:pPr lvl="0" rtl="0"/>
            <a:r>
              <a:rPr lang="es-ES" noProof="0"/>
              <a:t>Haga clic para agregar un nombre</a:t>
            </a:r>
          </a:p>
        </p:txBody>
      </p:sp>
      <p:sp>
        <p:nvSpPr>
          <p:cNvPr id="23" name="Marcador de texto 14">
            <a:extLst>
              <a:ext uri="{FF2B5EF4-FFF2-40B4-BE49-F238E27FC236}">
                <a16:creationId xmlns:a16="http://schemas.microsoft.com/office/drawing/2014/main" id="{8E76F955-6B23-4972-8E86-603F19ECF6C5}"/>
              </a:ext>
            </a:extLst>
          </p:cNvPr>
          <p:cNvSpPr>
            <a:spLocks noGrp="1"/>
          </p:cNvSpPr>
          <p:nvPr>
            <p:ph type="body" sz="quarter" idx="25" hasCustomPrompt="1"/>
          </p:nvPr>
        </p:nvSpPr>
        <p:spPr>
          <a:xfrm>
            <a:off x="921894" y="3528829"/>
            <a:ext cx="1393863" cy="492025"/>
          </a:xfrm>
          <a:prstGeom prst="rect">
            <a:avLst/>
          </a:prstGeom>
        </p:spPr>
        <p:txBody>
          <a:bodyPr rtlCol="0" anchor="ctr">
            <a:no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es-ES" noProof="0"/>
              <a:t>Haga clic para agregar un nombre</a:t>
            </a:r>
          </a:p>
        </p:txBody>
      </p:sp>
      <p:sp>
        <p:nvSpPr>
          <p:cNvPr id="17" name="Marcador de texto 14">
            <a:extLst>
              <a:ext uri="{FF2B5EF4-FFF2-40B4-BE49-F238E27FC236}">
                <a16:creationId xmlns:a16="http://schemas.microsoft.com/office/drawing/2014/main" id="{DDA77547-4FF4-4B15-96F1-DC9B00175B43}"/>
              </a:ext>
            </a:extLst>
          </p:cNvPr>
          <p:cNvSpPr>
            <a:spLocks noGrp="1"/>
          </p:cNvSpPr>
          <p:nvPr>
            <p:ph type="body" sz="quarter" idx="19" hasCustomPrompt="1"/>
          </p:nvPr>
        </p:nvSpPr>
        <p:spPr>
          <a:xfrm>
            <a:off x="9940449" y="3528829"/>
            <a:ext cx="1380681" cy="492025"/>
          </a:xfrm>
          <a:prstGeom prst="rect">
            <a:avLst/>
          </a:prstGeom>
        </p:spPr>
        <p:txBody>
          <a:bodyPr rtlCol="0" anchor="ctr">
            <a:no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es-ES" noProof="0"/>
              <a:t>Haga clic para agregar un nombre</a:t>
            </a:r>
          </a:p>
        </p:txBody>
      </p:sp>
      <p:sp>
        <p:nvSpPr>
          <p:cNvPr id="20" name="Marcador de texto 14">
            <a:extLst>
              <a:ext uri="{FF2B5EF4-FFF2-40B4-BE49-F238E27FC236}">
                <a16:creationId xmlns:a16="http://schemas.microsoft.com/office/drawing/2014/main" id="{6E6B6915-DFCC-44EB-9C61-6B7725D1B794}"/>
              </a:ext>
            </a:extLst>
          </p:cNvPr>
          <p:cNvSpPr>
            <a:spLocks noGrp="1"/>
          </p:cNvSpPr>
          <p:nvPr>
            <p:ph type="body" sz="quarter" idx="22" hasCustomPrompt="1"/>
          </p:nvPr>
        </p:nvSpPr>
        <p:spPr>
          <a:xfrm>
            <a:off x="2637747" y="4634331"/>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es-ES" noProof="0"/>
              <a:t>Haga clic para agregar un nombre</a:t>
            </a:r>
          </a:p>
        </p:txBody>
      </p:sp>
      <p:sp>
        <p:nvSpPr>
          <p:cNvPr id="19" name="Marcador de texto 14">
            <a:extLst>
              <a:ext uri="{FF2B5EF4-FFF2-40B4-BE49-F238E27FC236}">
                <a16:creationId xmlns:a16="http://schemas.microsoft.com/office/drawing/2014/main" id="{6718CC56-7B04-41D0-A320-CCCDC20D7615}"/>
              </a:ext>
            </a:extLst>
          </p:cNvPr>
          <p:cNvSpPr>
            <a:spLocks noGrp="1"/>
          </p:cNvSpPr>
          <p:nvPr>
            <p:ph type="body" sz="quarter" idx="21" hasCustomPrompt="1"/>
          </p:nvPr>
        </p:nvSpPr>
        <p:spPr>
          <a:xfrm>
            <a:off x="4175224" y="4459860"/>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es-ES" noProof="0"/>
              <a:t>Haga clic para agregar un nombre</a:t>
            </a:r>
          </a:p>
        </p:txBody>
      </p:sp>
      <p:sp>
        <p:nvSpPr>
          <p:cNvPr id="21" name="Marcador de texto 14">
            <a:extLst>
              <a:ext uri="{FF2B5EF4-FFF2-40B4-BE49-F238E27FC236}">
                <a16:creationId xmlns:a16="http://schemas.microsoft.com/office/drawing/2014/main" id="{778E1C09-B7DB-4CE7-A5B9-90BCF54448B8}"/>
              </a:ext>
            </a:extLst>
          </p:cNvPr>
          <p:cNvSpPr>
            <a:spLocks noGrp="1"/>
          </p:cNvSpPr>
          <p:nvPr>
            <p:ph type="body" sz="quarter" idx="23" hasCustomPrompt="1"/>
          </p:nvPr>
        </p:nvSpPr>
        <p:spPr>
          <a:xfrm>
            <a:off x="6552714" y="4321788"/>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es-ES" noProof="0"/>
              <a:t>Haga clic para agregar un nombre</a:t>
            </a:r>
          </a:p>
        </p:txBody>
      </p:sp>
      <p:sp>
        <p:nvSpPr>
          <p:cNvPr id="16" name="Marcador de texto 14">
            <a:extLst>
              <a:ext uri="{FF2B5EF4-FFF2-40B4-BE49-F238E27FC236}">
                <a16:creationId xmlns:a16="http://schemas.microsoft.com/office/drawing/2014/main" id="{7CFA026C-42CE-4C20-9DDE-417FDF6CB43D}"/>
              </a:ext>
            </a:extLst>
          </p:cNvPr>
          <p:cNvSpPr>
            <a:spLocks noGrp="1"/>
          </p:cNvSpPr>
          <p:nvPr>
            <p:ph type="body" sz="quarter" idx="17" hasCustomPrompt="1"/>
          </p:nvPr>
        </p:nvSpPr>
        <p:spPr>
          <a:xfrm>
            <a:off x="5242517" y="5468790"/>
            <a:ext cx="1706965" cy="492025"/>
          </a:xfrm>
          <a:prstGeom prst="rect">
            <a:avLst/>
          </a:prstGeom>
        </p:spPr>
        <p:txBody>
          <a:bodyPr rtlCol="0" anchor="ctr">
            <a:normAutofit/>
          </a:bodyPr>
          <a:lstStyle>
            <a:lvl1pPr marL="0" indent="0" algn="ctr">
              <a:lnSpc>
                <a:spcPct val="100000"/>
              </a:lnSpc>
              <a:buNone/>
              <a:defRPr sz="1400" cap="all" spc="0" baseline="0">
                <a:solidFill>
                  <a:schemeClr val="tx1">
                    <a:lumMod val="75000"/>
                    <a:lumOff val="25000"/>
                  </a:schemeClr>
                </a:solidFill>
                <a:latin typeface="+mj-lt"/>
              </a:defRPr>
            </a:lvl1pPr>
          </a:lstStyle>
          <a:p>
            <a:pPr lvl="0" rtl="0"/>
            <a:r>
              <a:rPr lang="es-ES" noProof="0"/>
              <a:t>Haga clic para agregar un nombre</a:t>
            </a:r>
          </a:p>
        </p:txBody>
      </p:sp>
      <p:sp>
        <p:nvSpPr>
          <p:cNvPr id="22" name="Marcador de texto 14">
            <a:extLst>
              <a:ext uri="{FF2B5EF4-FFF2-40B4-BE49-F238E27FC236}">
                <a16:creationId xmlns:a16="http://schemas.microsoft.com/office/drawing/2014/main" id="{0AFAA95F-1461-496C-BAB4-D5D0594554FF}"/>
              </a:ext>
            </a:extLst>
          </p:cNvPr>
          <p:cNvSpPr>
            <a:spLocks noGrp="1"/>
          </p:cNvSpPr>
          <p:nvPr>
            <p:ph type="body" sz="quarter" idx="24" hasCustomPrompt="1"/>
          </p:nvPr>
        </p:nvSpPr>
        <p:spPr>
          <a:xfrm>
            <a:off x="7801857" y="5195673"/>
            <a:ext cx="1183179" cy="492025"/>
          </a:xfrm>
          <a:prstGeom prst="rect">
            <a:avLst/>
          </a:prstGeom>
        </p:spPr>
        <p:txBody>
          <a:bodyPr rtlCol="0" anchor="ctr">
            <a:noAutofit/>
          </a:bodyPr>
          <a:lstStyle>
            <a:lvl1pPr marL="0" indent="0" algn="ctr">
              <a:lnSpc>
                <a:spcPct val="100000"/>
              </a:lnSpc>
              <a:buNone/>
              <a:defRPr sz="1050" cap="none" spc="0" baseline="0">
                <a:solidFill>
                  <a:schemeClr val="tx1">
                    <a:lumMod val="75000"/>
                    <a:lumOff val="25000"/>
                  </a:schemeClr>
                </a:solidFill>
                <a:latin typeface="+mn-lt"/>
              </a:defRPr>
            </a:lvl1pPr>
          </a:lstStyle>
          <a:p>
            <a:pPr lvl="0" rtl="0"/>
            <a:r>
              <a:rPr lang="es-ES" noProof="0"/>
              <a:t>Haga clic para agregar un nombre</a:t>
            </a:r>
          </a:p>
        </p:txBody>
      </p:sp>
      <p:cxnSp>
        <p:nvCxnSpPr>
          <p:cNvPr id="24" name="Conector recto 23">
            <a:extLst>
              <a:ext uri="{FF2B5EF4-FFF2-40B4-BE49-F238E27FC236}">
                <a16:creationId xmlns:a16="http://schemas.microsoft.com/office/drawing/2014/main" id="{DD194B4E-75F4-47BE-B171-9C64697AB920}"/>
              </a:ext>
              <a:ext uri="{C183D7F6-B498-43B3-948B-1728B52AA6E4}">
                <adec:decorative xmlns:adec="http://schemas.microsoft.com/office/drawing/2017/decorative" val="1"/>
              </a:ext>
            </a:extLst>
          </p:cNvPr>
          <p:cNvCxnSpPr>
            <a:cxnSpLocks/>
            <a:endCxn id="17" idx="1"/>
          </p:cNvCxnSpPr>
          <p:nvPr userDrawn="1"/>
        </p:nvCxnSpPr>
        <p:spPr>
          <a:xfrm>
            <a:off x="2315757" y="3774842"/>
            <a:ext cx="7624692" cy="0"/>
          </a:xfrm>
          <a:prstGeom prst="line">
            <a:avLst/>
          </a:prstGeom>
          <a:ln w="444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FEFDA35F-76DF-4FDC-90C9-F9FEDF32270C}"/>
              </a:ext>
              <a:ext uri="{C183D7F6-B498-43B3-948B-1728B52AA6E4}">
                <adec:decorative xmlns:adec="http://schemas.microsoft.com/office/drawing/2017/decorative" val="1"/>
              </a:ext>
            </a:extLst>
          </p:cNvPr>
          <p:cNvCxnSpPr>
            <a:cxnSpLocks/>
          </p:cNvCxnSpPr>
          <p:nvPr userDrawn="1"/>
        </p:nvCxnSpPr>
        <p:spPr>
          <a:xfrm flipV="1">
            <a:off x="6096000" y="2091972"/>
            <a:ext cx="4678" cy="3376818"/>
          </a:xfrm>
          <a:prstGeom prst="line">
            <a:avLst/>
          </a:prstGeom>
          <a:ln w="444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Marcador de fecha 2">
            <a:extLst>
              <a:ext uri="{FF2B5EF4-FFF2-40B4-BE49-F238E27FC236}">
                <a16:creationId xmlns:a16="http://schemas.microsoft.com/office/drawing/2014/main" id="{B8C04945-62C9-4964-8891-6D30EA90D21A}"/>
              </a:ext>
            </a:extLst>
          </p:cNvPr>
          <p:cNvSpPr>
            <a:spLocks noGrp="1"/>
          </p:cNvSpPr>
          <p:nvPr>
            <p:ph type="dt" sz="half" idx="10"/>
          </p:nvPr>
        </p:nvSpPr>
        <p:spPr>
          <a:xfrm>
            <a:off x="838200" y="6356350"/>
            <a:ext cx="2743200" cy="365125"/>
          </a:xfrm>
        </p:spPr>
        <p:txBody>
          <a:bodyPr rtlCol="0"/>
          <a:lstStyle>
            <a:lvl1pPr>
              <a:defRPr sz="900"/>
            </a:lvl1pPr>
          </a:lstStyle>
          <a:p>
            <a:pPr rtl="0"/>
            <a:r>
              <a:rPr lang="es-ES" noProof="0"/>
              <a:t>20XX</a:t>
            </a:r>
          </a:p>
        </p:txBody>
      </p:sp>
      <p:sp>
        <p:nvSpPr>
          <p:cNvPr id="32" name="Marcador de pie de página 3">
            <a:extLst>
              <a:ext uri="{FF2B5EF4-FFF2-40B4-BE49-F238E27FC236}">
                <a16:creationId xmlns:a16="http://schemas.microsoft.com/office/drawing/2014/main" id="{51029B8B-F669-4889-98DD-901661178D55}"/>
              </a:ext>
            </a:extLst>
          </p:cNvPr>
          <p:cNvSpPr>
            <a:spLocks noGrp="1"/>
          </p:cNvSpPr>
          <p:nvPr>
            <p:ph type="ftr" sz="quarter" idx="11"/>
          </p:nvPr>
        </p:nvSpPr>
        <p:spPr>
          <a:xfrm>
            <a:off x="4038600" y="6356350"/>
            <a:ext cx="4114800" cy="365125"/>
          </a:xfrm>
        </p:spPr>
        <p:txBody>
          <a:bodyPr rtlCol="0"/>
          <a:lstStyle>
            <a:lvl1pPr>
              <a:defRPr sz="900"/>
            </a:lvl1pPr>
          </a:lstStyle>
          <a:p>
            <a:pPr rtl="0"/>
            <a:r>
              <a:rPr lang="es-ES" noProof="0"/>
              <a:t>Presentación de lanzamiento</a:t>
            </a:r>
          </a:p>
        </p:txBody>
      </p:sp>
      <p:sp>
        <p:nvSpPr>
          <p:cNvPr id="33" name="Marcador de número de diapositiva 4">
            <a:extLst>
              <a:ext uri="{FF2B5EF4-FFF2-40B4-BE49-F238E27FC236}">
                <a16:creationId xmlns:a16="http://schemas.microsoft.com/office/drawing/2014/main" id="{7A0B84D6-438D-4B3B-B52C-6F5EC159BC73}"/>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4026250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pic>
        <p:nvPicPr>
          <p:cNvPr id="14" name="Gráfico 13">
            <a:extLst>
              <a:ext uri="{FF2B5EF4-FFF2-40B4-BE49-F238E27FC236}">
                <a16:creationId xmlns:a16="http://schemas.microsoft.com/office/drawing/2014/main" id="{AE202E03-5C65-4305-B969-65220AD41002}"/>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41825" b="23071"/>
          <a:stretch/>
        </p:blipFill>
        <p:spPr>
          <a:xfrm flipH="1">
            <a:off x="0" y="0"/>
            <a:ext cx="5441888" cy="6858000"/>
          </a:xfrm>
          <a:custGeom>
            <a:avLst/>
            <a:gdLst>
              <a:gd name="connsiteX0" fmla="*/ 5441888 w 5441888"/>
              <a:gd name="connsiteY0" fmla="*/ 0 h 6858000"/>
              <a:gd name="connsiteX1" fmla="*/ 0 w 5441888"/>
              <a:gd name="connsiteY1" fmla="*/ 0 h 6858000"/>
              <a:gd name="connsiteX2" fmla="*/ 0 w 5441888"/>
              <a:gd name="connsiteY2" fmla="*/ 6858000 h 6858000"/>
              <a:gd name="connsiteX3" fmla="*/ 5441888 w 54418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41888" h="6858000">
                <a:moveTo>
                  <a:pt x="5441888" y="0"/>
                </a:moveTo>
                <a:lnTo>
                  <a:pt x="0" y="0"/>
                </a:lnTo>
                <a:lnTo>
                  <a:pt x="0" y="6858000"/>
                </a:lnTo>
                <a:lnTo>
                  <a:pt x="5441888" y="6858000"/>
                </a:lnTo>
                <a:close/>
              </a:path>
            </a:pathLst>
          </a:custGeom>
        </p:spPr>
      </p:pic>
      <p:sp>
        <p:nvSpPr>
          <p:cNvPr id="19" name="Título 1">
            <a:extLst>
              <a:ext uri="{FF2B5EF4-FFF2-40B4-BE49-F238E27FC236}">
                <a16:creationId xmlns:a16="http://schemas.microsoft.com/office/drawing/2014/main" id="{1E1C8C6D-0530-475B-A7F7-0E00C33ACFEB}"/>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20" name="Marcador de texto 15">
            <a:extLst>
              <a:ext uri="{FF2B5EF4-FFF2-40B4-BE49-F238E27FC236}">
                <a16:creationId xmlns:a16="http://schemas.microsoft.com/office/drawing/2014/main" id="{3D2778A3-7084-4333-8349-03B1FEB5FE75}"/>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25" name="Marcador de texto 18">
            <a:extLst>
              <a:ext uri="{FF2B5EF4-FFF2-40B4-BE49-F238E27FC236}">
                <a16:creationId xmlns:a16="http://schemas.microsoft.com/office/drawing/2014/main" id="{70ED2545-F96B-400C-B6F4-F1D2D83B7243}"/>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26" name="Marcador de texto 15">
            <a:extLst>
              <a:ext uri="{FF2B5EF4-FFF2-40B4-BE49-F238E27FC236}">
                <a16:creationId xmlns:a16="http://schemas.microsoft.com/office/drawing/2014/main" id="{4A2FECA2-3808-47DC-84EB-CD3395C2052D}"/>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27" name="Marcador de texto 18">
            <a:extLst>
              <a:ext uri="{FF2B5EF4-FFF2-40B4-BE49-F238E27FC236}">
                <a16:creationId xmlns:a16="http://schemas.microsoft.com/office/drawing/2014/main" id="{24393B9A-03C4-45C1-8172-F8B354458A48}"/>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28" name="Marcador de texto 15">
            <a:extLst>
              <a:ext uri="{FF2B5EF4-FFF2-40B4-BE49-F238E27FC236}">
                <a16:creationId xmlns:a16="http://schemas.microsoft.com/office/drawing/2014/main" id="{18EC24A5-B4A5-4BAB-AE40-30EB69D6EF73}"/>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29" name="Marcador de texto 18">
            <a:extLst>
              <a:ext uri="{FF2B5EF4-FFF2-40B4-BE49-F238E27FC236}">
                <a16:creationId xmlns:a16="http://schemas.microsoft.com/office/drawing/2014/main" id="{726F36C0-4E6A-4A10-960D-11D78D04447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21" name="Marcador de fecha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es-ES" noProof="0"/>
              <a:t>20XX</a:t>
            </a:r>
          </a:p>
        </p:txBody>
      </p:sp>
      <p:sp>
        <p:nvSpPr>
          <p:cNvPr id="22" name="Marcador de pie de página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es-ES" noProof="0"/>
              <a:t>Presentación de lanzamiento</a:t>
            </a:r>
          </a:p>
        </p:txBody>
      </p:sp>
      <p:sp>
        <p:nvSpPr>
          <p:cNvPr id="24" name="Marcador de número de diapositiva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2376933483"/>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ronograma 2">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D46070C-E825-43D0-99F4-8B4614131131}"/>
              </a:ext>
            </a:extLst>
          </p:cNvPr>
          <p:cNvSpPr/>
          <p:nvPr userDrawn="1"/>
        </p:nvSpPr>
        <p:spPr>
          <a:xfrm>
            <a:off x="0" y="3057683"/>
            <a:ext cx="12191998" cy="20101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solidFill>
                <a:schemeClr val="tx1">
                  <a:lumMod val="75000"/>
                  <a:lumOff val="25000"/>
                </a:schemeClr>
              </a:solidFill>
            </a:endParaRPr>
          </a:p>
        </p:txBody>
      </p:sp>
      <p:sp>
        <p:nvSpPr>
          <p:cNvPr id="2" name="Título 1">
            <a:extLst>
              <a:ext uri="{FF2B5EF4-FFF2-40B4-BE49-F238E27FC236}">
                <a16:creationId xmlns:a16="http://schemas.microsoft.com/office/drawing/2014/main" id="{A1F8C642-49FB-4E16-A3A0-B2ACBEABFFD6}"/>
              </a:ext>
            </a:extLst>
          </p:cNvPr>
          <p:cNvSpPr>
            <a:spLocks noGrp="1"/>
          </p:cNvSpPr>
          <p:nvPr>
            <p:ph type="title" hasCustomPrompt="1"/>
          </p:nvPr>
        </p:nvSpPr>
        <p:spPr/>
        <p:txBody>
          <a:bodyPr rtlCol="0">
            <a:normAutofit/>
          </a:bodyPr>
          <a:lstStyle>
            <a:lvl1pPr algn="l">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6" name="Marcador de texto 10">
            <a:extLst>
              <a:ext uri="{FF2B5EF4-FFF2-40B4-BE49-F238E27FC236}">
                <a16:creationId xmlns:a16="http://schemas.microsoft.com/office/drawing/2014/main" id="{E4E92FC5-6FC2-45C2-9200-3244F9EA69A0}"/>
              </a:ext>
            </a:extLst>
          </p:cNvPr>
          <p:cNvSpPr>
            <a:spLocks noGrp="1"/>
          </p:cNvSpPr>
          <p:nvPr>
            <p:ph type="body" sz="quarter" idx="33" hasCustomPrompt="1"/>
          </p:nvPr>
        </p:nvSpPr>
        <p:spPr>
          <a:xfrm>
            <a:off x="914399" y="3354712"/>
            <a:ext cx="731520" cy="457200"/>
          </a:xfrm>
        </p:spPr>
        <p:txBody>
          <a:bodyPr rtlCol="0" anchor="ctr"/>
          <a:lstStyle>
            <a:lvl1pPr marL="0" indent="0" algn="l">
              <a:buNone/>
              <a:defRPr sz="1400" b="1">
                <a:solidFill>
                  <a:schemeClr val="tx1">
                    <a:lumMod val="75000"/>
                    <a:lumOff val="25000"/>
                  </a:schemeClr>
                </a:solidFill>
                <a:latin typeface="+mj-lt"/>
              </a:defRPr>
            </a:lvl1pPr>
          </a:lstStyle>
          <a:p>
            <a:pPr lvl="0" rtl="0"/>
            <a:r>
              <a:rPr lang="es-ES" noProof="0"/>
              <a:t>Año</a:t>
            </a:r>
          </a:p>
        </p:txBody>
      </p:sp>
      <p:sp>
        <p:nvSpPr>
          <p:cNvPr id="7" name="Marcador de texto 10">
            <a:extLst>
              <a:ext uri="{FF2B5EF4-FFF2-40B4-BE49-F238E27FC236}">
                <a16:creationId xmlns:a16="http://schemas.microsoft.com/office/drawing/2014/main" id="{4D75C136-D6C3-4431-8776-997070627AAB}"/>
              </a:ext>
            </a:extLst>
          </p:cNvPr>
          <p:cNvSpPr>
            <a:spLocks noGrp="1"/>
          </p:cNvSpPr>
          <p:nvPr>
            <p:ph type="body" sz="quarter" idx="34" hasCustomPrompt="1"/>
          </p:nvPr>
        </p:nvSpPr>
        <p:spPr>
          <a:xfrm>
            <a:off x="19659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8" name="Marcador de texto 10">
            <a:extLst>
              <a:ext uri="{FF2B5EF4-FFF2-40B4-BE49-F238E27FC236}">
                <a16:creationId xmlns:a16="http://schemas.microsoft.com/office/drawing/2014/main" id="{FD15D323-BFE3-4ACE-9A2E-C9EB69458B12}"/>
              </a:ext>
            </a:extLst>
          </p:cNvPr>
          <p:cNvSpPr>
            <a:spLocks noGrp="1"/>
          </p:cNvSpPr>
          <p:nvPr>
            <p:ph type="body" sz="quarter" idx="35" hasCustomPrompt="1"/>
          </p:nvPr>
        </p:nvSpPr>
        <p:spPr>
          <a:xfrm>
            <a:off x="275388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9" name="Marcador de texto 10">
            <a:extLst>
              <a:ext uri="{FF2B5EF4-FFF2-40B4-BE49-F238E27FC236}">
                <a16:creationId xmlns:a16="http://schemas.microsoft.com/office/drawing/2014/main" id="{3B520767-B49F-4503-8120-B66E411F33E4}"/>
              </a:ext>
            </a:extLst>
          </p:cNvPr>
          <p:cNvSpPr>
            <a:spLocks noGrp="1"/>
          </p:cNvSpPr>
          <p:nvPr>
            <p:ph type="body" sz="quarter" idx="36" hasCustomPrompt="1"/>
          </p:nvPr>
        </p:nvSpPr>
        <p:spPr>
          <a:xfrm>
            <a:off x="354180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0" name="Marcador de texto 10">
            <a:extLst>
              <a:ext uri="{FF2B5EF4-FFF2-40B4-BE49-F238E27FC236}">
                <a16:creationId xmlns:a16="http://schemas.microsoft.com/office/drawing/2014/main" id="{30C2F5A0-E03E-4C89-B9EB-8D48889F5F91}"/>
              </a:ext>
            </a:extLst>
          </p:cNvPr>
          <p:cNvSpPr>
            <a:spLocks noGrp="1"/>
          </p:cNvSpPr>
          <p:nvPr>
            <p:ph type="body" sz="quarter" idx="37" hasCustomPrompt="1"/>
          </p:nvPr>
        </p:nvSpPr>
        <p:spPr>
          <a:xfrm>
            <a:off x="432972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1" name="Marcador de texto 10">
            <a:extLst>
              <a:ext uri="{FF2B5EF4-FFF2-40B4-BE49-F238E27FC236}">
                <a16:creationId xmlns:a16="http://schemas.microsoft.com/office/drawing/2014/main" id="{AB3645A3-D681-45BF-B195-452D000802CA}"/>
              </a:ext>
            </a:extLst>
          </p:cNvPr>
          <p:cNvSpPr>
            <a:spLocks noGrp="1"/>
          </p:cNvSpPr>
          <p:nvPr>
            <p:ph type="body" sz="quarter" idx="38" hasCustomPrompt="1"/>
          </p:nvPr>
        </p:nvSpPr>
        <p:spPr>
          <a:xfrm>
            <a:off x="914400" y="4292468"/>
            <a:ext cx="731520" cy="457200"/>
          </a:xfrm>
        </p:spPr>
        <p:txBody>
          <a:bodyPr rtlCol="0" anchor="ctr"/>
          <a:lstStyle>
            <a:lvl1pPr marL="0" indent="0" algn="l">
              <a:buNone/>
              <a:defRPr sz="1400" b="1">
                <a:solidFill>
                  <a:schemeClr val="tx1">
                    <a:lumMod val="75000"/>
                    <a:lumOff val="25000"/>
                  </a:schemeClr>
                </a:solidFill>
                <a:latin typeface="+mj-lt"/>
              </a:defRPr>
            </a:lvl1pPr>
          </a:lstStyle>
          <a:p>
            <a:pPr lvl="0" rtl="0"/>
            <a:r>
              <a:rPr lang="es-ES" noProof="0"/>
              <a:t>Año</a:t>
            </a:r>
          </a:p>
        </p:txBody>
      </p:sp>
      <p:sp>
        <p:nvSpPr>
          <p:cNvPr id="12" name="Marcador de texto 10">
            <a:extLst>
              <a:ext uri="{FF2B5EF4-FFF2-40B4-BE49-F238E27FC236}">
                <a16:creationId xmlns:a16="http://schemas.microsoft.com/office/drawing/2014/main" id="{59D3CBFE-13C8-4DB1-A831-9393264923E7}"/>
              </a:ext>
            </a:extLst>
          </p:cNvPr>
          <p:cNvSpPr>
            <a:spLocks noGrp="1"/>
          </p:cNvSpPr>
          <p:nvPr>
            <p:ph type="body" sz="quarter" idx="39" hasCustomPrompt="1"/>
          </p:nvPr>
        </p:nvSpPr>
        <p:spPr>
          <a:xfrm>
            <a:off x="511764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3" name="Marcador de texto 10">
            <a:extLst>
              <a:ext uri="{FF2B5EF4-FFF2-40B4-BE49-F238E27FC236}">
                <a16:creationId xmlns:a16="http://schemas.microsoft.com/office/drawing/2014/main" id="{82385A0A-C61D-4BBD-AC77-D7642F895E22}"/>
              </a:ext>
            </a:extLst>
          </p:cNvPr>
          <p:cNvSpPr>
            <a:spLocks noGrp="1"/>
          </p:cNvSpPr>
          <p:nvPr>
            <p:ph type="body" sz="quarter" idx="40" hasCustomPrompt="1"/>
          </p:nvPr>
        </p:nvSpPr>
        <p:spPr>
          <a:xfrm>
            <a:off x="59055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4" name="Marcador de texto 10">
            <a:extLst>
              <a:ext uri="{FF2B5EF4-FFF2-40B4-BE49-F238E27FC236}">
                <a16:creationId xmlns:a16="http://schemas.microsoft.com/office/drawing/2014/main" id="{FED89FCE-7507-4C8C-923F-922290589466}"/>
              </a:ext>
            </a:extLst>
          </p:cNvPr>
          <p:cNvSpPr>
            <a:spLocks noGrp="1"/>
          </p:cNvSpPr>
          <p:nvPr>
            <p:ph type="body" sz="quarter" idx="41" hasCustomPrompt="1"/>
          </p:nvPr>
        </p:nvSpPr>
        <p:spPr>
          <a:xfrm>
            <a:off x="669348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5" name="Marcador de texto 10">
            <a:extLst>
              <a:ext uri="{FF2B5EF4-FFF2-40B4-BE49-F238E27FC236}">
                <a16:creationId xmlns:a16="http://schemas.microsoft.com/office/drawing/2014/main" id="{F2F73935-BF53-4510-8B8F-EDB1CD56A1BB}"/>
              </a:ext>
            </a:extLst>
          </p:cNvPr>
          <p:cNvSpPr>
            <a:spLocks noGrp="1"/>
          </p:cNvSpPr>
          <p:nvPr>
            <p:ph type="body" sz="quarter" idx="42" hasCustomPrompt="1"/>
          </p:nvPr>
        </p:nvSpPr>
        <p:spPr>
          <a:xfrm>
            <a:off x="905724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6" name="Marcador de texto 10">
            <a:extLst>
              <a:ext uri="{FF2B5EF4-FFF2-40B4-BE49-F238E27FC236}">
                <a16:creationId xmlns:a16="http://schemas.microsoft.com/office/drawing/2014/main" id="{2A9276DB-F427-4F8E-8E4C-466600F390FD}"/>
              </a:ext>
            </a:extLst>
          </p:cNvPr>
          <p:cNvSpPr>
            <a:spLocks noGrp="1"/>
          </p:cNvSpPr>
          <p:nvPr>
            <p:ph type="body" sz="quarter" idx="43" hasCustomPrompt="1"/>
          </p:nvPr>
        </p:nvSpPr>
        <p:spPr>
          <a:xfrm>
            <a:off x="748140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7" name="Marcador de texto 10">
            <a:extLst>
              <a:ext uri="{FF2B5EF4-FFF2-40B4-BE49-F238E27FC236}">
                <a16:creationId xmlns:a16="http://schemas.microsoft.com/office/drawing/2014/main" id="{79023948-0C1E-4DAB-B885-1C713409AA08}"/>
              </a:ext>
            </a:extLst>
          </p:cNvPr>
          <p:cNvSpPr>
            <a:spLocks noGrp="1"/>
          </p:cNvSpPr>
          <p:nvPr>
            <p:ph type="body" sz="quarter" idx="44" hasCustomPrompt="1"/>
          </p:nvPr>
        </p:nvSpPr>
        <p:spPr>
          <a:xfrm>
            <a:off x="826932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8" name="Marcador de texto 10">
            <a:extLst>
              <a:ext uri="{FF2B5EF4-FFF2-40B4-BE49-F238E27FC236}">
                <a16:creationId xmlns:a16="http://schemas.microsoft.com/office/drawing/2014/main" id="{4AB6A03C-6180-41ED-A88D-ECBB80D160F2}"/>
              </a:ext>
            </a:extLst>
          </p:cNvPr>
          <p:cNvSpPr>
            <a:spLocks noGrp="1"/>
          </p:cNvSpPr>
          <p:nvPr>
            <p:ph type="body" sz="quarter" idx="45" hasCustomPrompt="1"/>
          </p:nvPr>
        </p:nvSpPr>
        <p:spPr>
          <a:xfrm>
            <a:off x="9845160"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19" name="Marcador de texto 10">
            <a:extLst>
              <a:ext uri="{FF2B5EF4-FFF2-40B4-BE49-F238E27FC236}">
                <a16:creationId xmlns:a16="http://schemas.microsoft.com/office/drawing/2014/main" id="{145AD645-55F0-41A9-AC53-ED30BF1340BA}"/>
              </a:ext>
            </a:extLst>
          </p:cNvPr>
          <p:cNvSpPr>
            <a:spLocks noGrp="1"/>
          </p:cNvSpPr>
          <p:nvPr>
            <p:ph type="body" sz="quarter" idx="46" hasCustomPrompt="1"/>
          </p:nvPr>
        </p:nvSpPr>
        <p:spPr>
          <a:xfrm>
            <a:off x="10633085" y="3502152"/>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0" name="Marcador de texto 10">
            <a:extLst>
              <a:ext uri="{FF2B5EF4-FFF2-40B4-BE49-F238E27FC236}">
                <a16:creationId xmlns:a16="http://schemas.microsoft.com/office/drawing/2014/main" id="{C39F248D-01B4-40EE-B483-E8E81806DFBE}"/>
              </a:ext>
            </a:extLst>
          </p:cNvPr>
          <p:cNvSpPr>
            <a:spLocks noGrp="1"/>
          </p:cNvSpPr>
          <p:nvPr>
            <p:ph type="body" sz="quarter" idx="47" hasCustomPrompt="1"/>
          </p:nvPr>
        </p:nvSpPr>
        <p:spPr>
          <a:xfrm>
            <a:off x="1969915"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1" name="Marcador de texto 10">
            <a:extLst>
              <a:ext uri="{FF2B5EF4-FFF2-40B4-BE49-F238E27FC236}">
                <a16:creationId xmlns:a16="http://schemas.microsoft.com/office/drawing/2014/main" id="{1D0F1859-7A34-42DF-873E-2CF864E4C4BE}"/>
              </a:ext>
            </a:extLst>
          </p:cNvPr>
          <p:cNvSpPr>
            <a:spLocks noGrp="1"/>
          </p:cNvSpPr>
          <p:nvPr>
            <p:ph type="body" sz="quarter" idx="48" hasCustomPrompt="1"/>
          </p:nvPr>
        </p:nvSpPr>
        <p:spPr>
          <a:xfrm>
            <a:off x="2757602"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2" name="Marcador de texto 10">
            <a:extLst>
              <a:ext uri="{FF2B5EF4-FFF2-40B4-BE49-F238E27FC236}">
                <a16:creationId xmlns:a16="http://schemas.microsoft.com/office/drawing/2014/main" id="{6EB397AF-B5C1-40FE-86D4-BA660E4C6E46}"/>
              </a:ext>
            </a:extLst>
          </p:cNvPr>
          <p:cNvSpPr>
            <a:spLocks noGrp="1"/>
          </p:cNvSpPr>
          <p:nvPr>
            <p:ph type="body" sz="quarter" idx="49" hasCustomPrompt="1"/>
          </p:nvPr>
        </p:nvSpPr>
        <p:spPr>
          <a:xfrm>
            <a:off x="3545289"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3" name="Marcador de texto 10">
            <a:extLst>
              <a:ext uri="{FF2B5EF4-FFF2-40B4-BE49-F238E27FC236}">
                <a16:creationId xmlns:a16="http://schemas.microsoft.com/office/drawing/2014/main" id="{AF1343D5-DC0F-4C7E-967F-CFC300A2C807}"/>
              </a:ext>
            </a:extLst>
          </p:cNvPr>
          <p:cNvSpPr>
            <a:spLocks noGrp="1"/>
          </p:cNvSpPr>
          <p:nvPr>
            <p:ph type="body" sz="quarter" idx="50" hasCustomPrompt="1"/>
          </p:nvPr>
        </p:nvSpPr>
        <p:spPr>
          <a:xfrm>
            <a:off x="4332976"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4" name="Marcador de texto 10">
            <a:extLst>
              <a:ext uri="{FF2B5EF4-FFF2-40B4-BE49-F238E27FC236}">
                <a16:creationId xmlns:a16="http://schemas.microsoft.com/office/drawing/2014/main" id="{9AD688A5-D2DF-4FC3-8171-FAEA8C4F5566}"/>
              </a:ext>
            </a:extLst>
          </p:cNvPr>
          <p:cNvSpPr>
            <a:spLocks noGrp="1"/>
          </p:cNvSpPr>
          <p:nvPr>
            <p:ph type="body" sz="quarter" idx="51" hasCustomPrompt="1"/>
          </p:nvPr>
        </p:nvSpPr>
        <p:spPr>
          <a:xfrm>
            <a:off x="5120663"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5" name="Marcador de texto 10">
            <a:extLst>
              <a:ext uri="{FF2B5EF4-FFF2-40B4-BE49-F238E27FC236}">
                <a16:creationId xmlns:a16="http://schemas.microsoft.com/office/drawing/2014/main" id="{EA05A5D4-01B0-4932-B03E-571986E282EA}"/>
              </a:ext>
            </a:extLst>
          </p:cNvPr>
          <p:cNvSpPr>
            <a:spLocks noGrp="1"/>
          </p:cNvSpPr>
          <p:nvPr>
            <p:ph type="body" sz="quarter" idx="52" hasCustomPrompt="1"/>
          </p:nvPr>
        </p:nvSpPr>
        <p:spPr>
          <a:xfrm>
            <a:off x="5908350"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6" name="Marcador de texto 10">
            <a:extLst>
              <a:ext uri="{FF2B5EF4-FFF2-40B4-BE49-F238E27FC236}">
                <a16:creationId xmlns:a16="http://schemas.microsoft.com/office/drawing/2014/main" id="{72A84601-CD4F-49ED-8D51-CEF032363058}"/>
              </a:ext>
            </a:extLst>
          </p:cNvPr>
          <p:cNvSpPr>
            <a:spLocks noGrp="1"/>
          </p:cNvSpPr>
          <p:nvPr>
            <p:ph type="body" sz="quarter" idx="53" hasCustomPrompt="1"/>
          </p:nvPr>
        </p:nvSpPr>
        <p:spPr>
          <a:xfrm>
            <a:off x="6696037"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7" name="Marcador de texto 10">
            <a:extLst>
              <a:ext uri="{FF2B5EF4-FFF2-40B4-BE49-F238E27FC236}">
                <a16:creationId xmlns:a16="http://schemas.microsoft.com/office/drawing/2014/main" id="{C49FB196-753D-4A12-9460-57D8AB4B540B}"/>
              </a:ext>
            </a:extLst>
          </p:cNvPr>
          <p:cNvSpPr>
            <a:spLocks noGrp="1"/>
          </p:cNvSpPr>
          <p:nvPr>
            <p:ph type="body" sz="quarter" idx="54" hasCustomPrompt="1"/>
          </p:nvPr>
        </p:nvSpPr>
        <p:spPr>
          <a:xfrm>
            <a:off x="9059098"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8" name="Marcador de texto 10">
            <a:extLst>
              <a:ext uri="{FF2B5EF4-FFF2-40B4-BE49-F238E27FC236}">
                <a16:creationId xmlns:a16="http://schemas.microsoft.com/office/drawing/2014/main" id="{DFC05EC7-9D6C-486B-9E2F-D3612013C0A1}"/>
              </a:ext>
            </a:extLst>
          </p:cNvPr>
          <p:cNvSpPr>
            <a:spLocks noGrp="1"/>
          </p:cNvSpPr>
          <p:nvPr>
            <p:ph type="body" sz="quarter" idx="55" hasCustomPrompt="1"/>
          </p:nvPr>
        </p:nvSpPr>
        <p:spPr>
          <a:xfrm>
            <a:off x="7483724"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29" name="Marcador de texto 10">
            <a:extLst>
              <a:ext uri="{FF2B5EF4-FFF2-40B4-BE49-F238E27FC236}">
                <a16:creationId xmlns:a16="http://schemas.microsoft.com/office/drawing/2014/main" id="{98F455FB-241B-4E1F-B581-FA6CBA239545}"/>
              </a:ext>
            </a:extLst>
          </p:cNvPr>
          <p:cNvSpPr>
            <a:spLocks noGrp="1"/>
          </p:cNvSpPr>
          <p:nvPr>
            <p:ph type="body" sz="quarter" idx="56" hasCustomPrompt="1"/>
          </p:nvPr>
        </p:nvSpPr>
        <p:spPr>
          <a:xfrm>
            <a:off x="8271411"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30" name="Marcador de texto 10">
            <a:extLst>
              <a:ext uri="{FF2B5EF4-FFF2-40B4-BE49-F238E27FC236}">
                <a16:creationId xmlns:a16="http://schemas.microsoft.com/office/drawing/2014/main" id="{9E38664A-8108-4E24-800B-3C32ADA43978}"/>
              </a:ext>
            </a:extLst>
          </p:cNvPr>
          <p:cNvSpPr>
            <a:spLocks noGrp="1"/>
          </p:cNvSpPr>
          <p:nvPr>
            <p:ph type="body" sz="quarter" idx="57" hasCustomPrompt="1"/>
          </p:nvPr>
        </p:nvSpPr>
        <p:spPr>
          <a:xfrm>
            <a:off x="9846785"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31" name="Marcador de texto 10">
            <a:extLst>
              <a:ext uri="{FF2B5EF4-FFF2-40B4-BE49-F238E27FC236}">
                <a16:creationId xmlns:a16="http://schemas.microsoft.com/office/drawing/2014/main" id="{2908458B-A3ED-4855-9E08-108D7C4A8D36}"/>
              </a:ext>
            </a:extLst>
          </p:cNvPr>
          <p:cNvSpPr>
            <a:spLocks noGrp="1"/>
          </p:cNvSpPr>
          <p:nvPr>
            <p:ph type="body" sz="quarter" idx="58" hasCustomPrompt="1"/>
          </p:nvPr>
        </p:nvSpPr>
        <p:spPr>
          <a:xfrm>
            <a:off x="10634472" y="4425696"/>
            <a:ext cx="640080" cy="201776"/>
          </a:xfrm>
        </p:spPr>
        <p:txBody>
          <a:bodyPr rtlCol="0">
            <a:noAutofit/>
          </a:bodyPr>
          <a:lstStyle>
            <a:lvl1pPr marL="0" indent="0" algn="ctr">
              <a:buNone/>
              <a:defRPr sz="1000">
                <a:solidFill>
                  <a:schemeClr val="tx1">
                    <a:lumMod val="75000"/>
                    <a:lumOff val="25000"/>
                  </a:schemeClr>
                </a:solidFill>
              </a:defRPr>
            </a:lvl1pPr>
          </a:lstStyle>
          <a:p>
            <a:pPr lvl="0" rtl="0"/>
            <a:r>
              <a:rPr lang="es-ES" noProof="0"/>
              <a:t>MM</a:t>
            </a:r>
          </a:p>
        </p:txBody>
      </p:sp>
      <p:sp>
        <p:nvSpPr>
          <p:cNvPr id="32" name="Rectángulo 31">
            <a:extLst>
              <a:ext uri="{FF2B5EF4-FFF2-40B4-BE49-F238E27FC236}">
                <a16:creationId xmlns:a16="http://schemas.microsoft.com/office/drawing/2014/main" id="{FFA35437-CCDE-4D92-B879-F23B329C8EC3}"/>
              </a:ext>
            </a:extLst>
          </p:cNvPr>
          <p:cNvSpPr/>
          <p:nvPr userDrawn="1"/>
        </p:nvSpPr>
        <p:spPr>
          <a:xfrm>
            <a:off x="929640" y="4034785"/>
            <a:ext cx="10332720"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a:solidFill>
                <a:schemeClr val="tx1">
                  <a:lumMod val="75000"/>
                  <a:lumOff val="25000"/>
                </a:schemeClr>
              </a:solidFill>
            </a:endParaRPr>
          </a:p>
        </p:txBody>
      </p:sp>
      <p:sp>
        <p:nvSpPr>
          <p:cNvPr id="36" name="Marcador de fecha 2">
            <a:extLst>
              <a:ext uri="{FF2B5EF4-FFF2-40B4-BE49-F238E27FC236}">
                <a16:creationId xmlns:a16="http://schemas.microsoft.com/office/drawing/2014/main" id="{1CDC588F-73BC-4108-974B-0EAAB8213CE0}"/>
              </a:ext>
            </a:extLst>
          </p:cNvPr>
          <p:cNvSpPr>
            <a:spLocks noGrp="1"/>
          </p:cNvSpPr>
          <p:nvPr>
            <p:ph type="dt" sz="half" idx="10"/>
          </p:nvPr>
        </p:nvSpPr>
        <p:spPr>
          <a:xfrm>
            <a:off x="838200" y="6356350"/>
            <a:ext cx="2743200" cy="365125"/>
          </a:xfrm>
        </p:spPr>
        <p:txBody>
          <a:bodyPr rtlCol="0"/>
          <a:lstStyle>
            <a:lvl1pPr>
              <a:defRPr sz="900"/>
            </a:lvl1pPr>
          </a:lstStyle>
          <a:p>
            <a:pPr rtl="0"/>
            <a:r>
              <a:rPr lang="es-ES" noProof="0"/>
              <a:t>20XX</a:t>
            </a:r>
          </a:p>
        </p:txBody>
      </p:sp>
      <p:sp>
        <p:nvSpPr>
          <p:cNvPr id="37" name="Marcador de pie de página 3">
            <a:extLst>
              <a:ext uri="{FF2B5EF4-FFF2-40B4-BE49-F238E27FC236}">
                <a16:creationId xmlns:a16="http://schemas.microsoft.com/office/drawing/2014/main" id="{B2AC1EB2-9B8F-4077-8B66-64F9549F2C99}"/>
              </a:ext>
            </a:extLst>
          </p:cNvPr>
          <p:cNvSpPr>
            <a:spLocks noGrp="1"/>
          </p:cNvSpPr>
          <p:nvPr>
            <p:ph type="ftr" sz="quarter" idx="11"/>
          </p:nvPr>
        </p:nvSpPr>
        <p:spPr>
          <a:xfrm>
            <a:off x="4038600" y="6356350"/>
            <a:ext cx="4114800" cy="365125"/>
          </a:xfrm>
        </p:spPr>
        <p:txBody>
          <a:bodyPr rtlCol="0"/>
          <a:lstStyle>
            <a:lvl1pPr>
              <a:defRPr sz="900"/>
            </a:lvl1pPr>
          </a:lstStyle>
          <a:p>
            <a:pPr rtl="0"/>
            <a:r>
              <a:rPr lang="es-ES" noProof="0"/>
              <a:t>Presentación de lanzamiento</a:t>
            </a:r>
          </a:p>
        </p:txBody>
      </p:sp>
      <p:sp>
        <p:nvSpPr>
          <p:cNvPr id="38" name="Marcador de número de diapositiva 4">
            <a:extLst>
              <a:ext uri="{FF2B5EF4-FFF2-40B4-BE49-F238E27FC236}">
                <a16:creationId xmlns:a16="http://schemas.microsoft.com/office/drawing/2014/main" id="{28DE3E33-346A-45AF-B164-CB5DF04FAE6D}"/>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2056323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martArt">
    <p:bg>
      <p:bgRef idx="1001">
        <a:schemeClr val="bg1"/>
      </p:bgRef>
    </p:bg>
    <p:spTree>
      <p:nvGrpSpPr>
        <p:cNvPr id="1" name=""/>
        <p:cNvGrpSpPr/>
        <p:nvPr/>
      </p:nvGrpSpPr>
      <p:grpSpPr>
        <a:xfrm>
          <a:off x="0" y="0"/>
          <a:ext cx="0" cy="0"/>
          <a:chOff x="0" y="0"/>
          <a:chExt cx="0" cy="0"/>
        </a:xfrm>
      </p:grpSpPr>
      <p:sp>
        <p:nvSpPr>
          <p:cNvPr id="7" name="Marcador de posición de SmartArt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36776"/>
            <a:ext cx="10515600" cy="3697645"/>
          </a:xfrm>
        </p:spPr>
        <p:txBody>
          <a:bodyPr rtlCol="0"/>
          <a:lstStyle>
            <a:lvl1pPr>
              <a:defRPr>
                <a:solidFill>
                  <a:schemeClr val="tx1">
                    <a:lumMod val="75000"/>
                    <a:lumOff val="25000"/>
                  </a:schemeClr>
                </a:solidFill>
              </a:defRPr>
            </a:lvl1pPr>
          </a:lstStyle>
          <a:p>
            <a:pPr rtl="0"/>
            <a:r>
              <a:rPr lang="es-ES" noProof="0"/>
              <a:t>Haga clic en el icono para agregar un elemento gráfico SmartArt</a:t>
            </a:r>
          </a:p>
        </p:txBody>
      </p:sp>
      <p:sp>
        <p:nvSpPr>
          <p:cNvPr id="2" name="Título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3" name="Marcador de fecha 2">
            <a:extLst>
              <a:ext uri="{FF2B5EF4-FFF2-40B4-BE49-F238E27FC236}">
                <a16:creationId xmlns:a16="http://schemas.microsoft.com/office/drawing/2014/main" id="{7E085D26-FA83-4414-959E-98936A772670}"/>
              </a:ext>
            </a:extLst>
          </p:cNvPr>
          <p:cNvSpPr>
            <a:spLocks noGrp="1"/>
          </p:cNvSpPr>
          <p:nvPr>
            <p:ph type="dt" sz="half" idx="10"/>
          </p:nvPr>
        </p:nvSpPr>
        <p:spPr/>
        <p:txBody>
          <a:bodyPr rtlCol="0"/>
          <a:lstStyle>
            <a:lvl1pPr>
              <a:defRPr sz="900"/>
            </a:lvl1pPr>
          </a:lstStyle>
          <a:p>
            <a:pPr rtl="0"/>
            <a:r>
              <a:rPr lang="es-ES" noProof="0"/>
              <a:t>20XX</a:t>
            </a:r>
          </a:p>
        </p:txBody>
      </p:sp>
      <p:sp>
        <p:nvSpPr>
          <p:cNvPr id="4" name="Marcador de pie de página 3">
            <a:extLst>
              <a:ext uri="{FF2B5EF4-FFF2-40B4-BE49-F238E27FC236}">
                <a16:creationId xmlns:a16="http://schemas.microsoft.com/office/drawing/2014/main" id="{1FB52E93-DE4C-4341-8D83-F0230E38B1A1}"/>
              </a:ext>
            </a:extLst>
          </p:cNvPr>
          <p:cNvSpPr>
            <a:spLocks noGrp="1"/>
          </p:cNvSpPr>
          <p:nvPr>
            <p:ph type="ftr" sz="quarter" idx="11"/>
          </p:nvPr>
        </p:nvSpPr>
        <p:spPr/>
        <p:txBody>
          <a:bodyPr rtlCol="0"/>
          <a:lstStyle>
            <a:lvl1pPr>
              <a:defRPr sz="900"/>
            </a:lvl1pPr>
          </a:lstStyle>
          <a:p>
            <a:pPr rtl="0"/>
            <a:r>
              <a:rPr lang="es-ES" noProof="0"/>
              <a:t>Presentación de lanzamiento</a:t>
            </a:r>
          </a:p>
        </p:txBody>
      </p:sp>
      <p:cxnSp>
        <p:nvCxnSpPr>
          <p:cNvPr id="10" name="Conector recto 9">
            <a:extLst>
              <a:ext uri="{FF2B5EF4-FFF2-40B4-BE49-F238E27FC236}">
                <a16:creationId xmlns:a16="http://schemas.microsoft.com/office/drawing/2014/main" id="{66988B2D-0240-4256-8268-4B9FF1E72363}"/>
              </a:ext>
            </a:extLst>
          </p:cNvPr>
          <p:cNvCxnSpPr>
            <a:cxnSpLocks/>
          </p:cNvCxnSpPr>
          <p:nvPr/>
        </p:nvCxnSpPr>
        <p:spPr>
          <a:xfrm flipV="1">
            <a:off x="0" y="0"/>
            <a:ext cx="2590800" cy="762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D8EEAAE1-3D04-41C3-B2D2-B3BEF34C3B27}"/>
              </a:ext>
            </a:extLst>
          </p:cNvPr>
          <p:cNvCxnSpPr>
            <a:cxnSpLocks/>
          </p:cNvCxnSpPr>
          <p:nvPr/>
        </p:nvCxnSpPr>
        <p:spPr>
          <a:xfrm flipH="1">
            <a:off x="0" y="0"/>
            <a:ext cx="704850" cy="1027906"/>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Marcador de número de diapositiva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2354313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apositiva de equipo de 4 personas">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11" name="Marcador de posición de imagen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es-ES" noProof="0"/>
              <a:t>Haga clic en el icono para agregar una imagen</a:t>
            </a:r>
          </a:p>
        </p:txBody>
      </p:sp>
      <p:sp>
        <p:nvSpPr>
          <p:cNvPr id="17" name="Marcador de posición de imagen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es-ES" noProof="0"/>
              <a:t>Haga clic en el icono para agregar una imagen</a:t>
            </a:r>
          </a:p>
        </p:txBody>
      </p:sp>
      <p:sp>
        <p:nvSpPr>
          <p:cNvPr id="18" name="Marcador de posición de imagen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rtlCol="0">
            <a:normAutofit/>
          </a:bodyPr>
          <a:lstStyle>
            <a:lvl1pPr marL="0" indent="0">
              <a:buNone/>
              <a:defRPr sz="1400"/>
            </a:lvl1pPr>
            <a:lvl2pPr marL="457200" indent="0" algn="l">
              <a:lnSpc>
                <a:spcPct val="100000"/>
              </a:lnSpc>
              <a:buNone/>
              <a:defRPr sz="1400">
                <a:solidFill>
                  <a:schemeClr val="tx1">
                    <a:lumMod val="75000"/>
                    <a:lumOff val="25000"/>
                  </a:schemeClr>
                </a:solidFill>
              </a:defRPr>
            </a:lvl2pPr>
          </a:lstStyle>
          <a:p>
            <a:pPr lvl="0" rtl="0"/>
            <a:r>
              <a:rPr lang="es-ES" noProof="0"/>
              <a:t>Haga clic en el icono para agregar una imagen</a:t>
            </a:r>
          </a:p>
        </p:txBody>
      </p:sp>
      <p:sp>
        <p:nvSpPr>
          <p:cNvPr id="19" name="Marcador de posición de imagen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rtlCol="0">
            <a:normAutofit/>
          </a:bodyPr>
          <a:lstStyle>
            <a:lvl1pPr marL="0" indent="0" algn="l">
              <a:lnSpc>
                <a:spcPct val="100000"/>
              </a:lnSpc>
              <a:buNone/>
              <a:defRPr sz="1400">
                <a:solidFill>
                  <a:schemeClr val="tx1">
                    <a:lumMod val="75000"/>
                    <a:lumOff val="25000"/>
                  </a:schemeClr>
                </a:solidFill>
              </a:defRPr>
            </a:lvl1pPr>
          </a:lstStyle>
          <a:p>
            <a:pPr rtl="0"/>
            <a:r>
              <a:rPr lang="es-ES" noProof="0"/>
              <a:t>Haga clic en el icono para agregar una imagen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343248" y="5084524"/>
            <a:ext cx="2123743"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3" name="Marcador de texto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692980" y="5099206"/>
            <a:ext cx="2135755"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4" name="Marcador de texto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83644" y="5099206"/>
            <a:ext cx="2123743"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5" name="Marcador de texto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603525" y="5084524"/>
            <a:ext cx="2123742" cy="343061"/>
          </a:xfrm>
        </p:spPr>
        <p:txBody>
          <a:bodyPr rtlCol="0" anchor="ctr">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6" name="Marcador de texto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7" name="Marcador de texto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8" name="Marcador de texto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9" name="Marcador de texto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rtlCol="0" anchor="t">
            <a:noAutofit/>
          </a:bodyPr>
          <a:lstStyle>
            <a:lvl1pPr marL="0" indent="0" algn="ctr">
              <a:buNone/>
              <a:defRPr lang="en-US" sz="10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cxnSp>
        <p:nvCxnSpPr>
          <p:cNvPr id="10" name="Conector recto 9">
            <a:extLst>
              <a:ext uri="{FF2B5EF4-FFF2-40B4-BE49-F238E27FC236}">
                <a16:creationId xmlns:a16="http://schemas.microsoft.com/office/drawing/2014/main" id="{4E4B72DA-52CB-4D39-A342-8857B4D959B2}"/>
              </a:ext>
              <a:ext uri="{C183D7F6-B498-43B3-948B-1728B52AA6E4}">
                <adec:decorative xmlns:adec="http://schemas.microsoft.com/office/drawing/2017/decorative" val="1"/>
              </a:ext>
            </a:extLst>
          </p:cNvPr>
          <p:cNvCxnSpPr/>
          <p:nvPr/>
        </p:nvCxnSpPr>
        <p:spPr>
          <a:xfrm flipH="1" flipV="1">
            <a:off x="7334250" y="0"/>
            <a:ext cx="4857750" cy="76200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a:extLst>
              <a:ext uri="{FF2B5EF4-FFF2-40B4-BE49-F238E27FC236}">
                <a16:creationId xmlns:a16="http://schemas.microsoft.com/office/drawing/2014/main" id="{21D9BCDA-DFB7-41A4-A7C7-CEE86CEDCBE5}"/>
              </a:ext>
              <a:ext uri="{C183D7F6-B498-43B3-948B-1728B52AA6E4}">
                <adec:decorative xmlns:adec="http://schemas.microsoft.com/office/drawing/2017/decorative" val="1"/>
              </a:ext>
            </a:extLst>
          </p:cNvPr>
          <p:cNvCxnSpPr>
            <a:cxnSpLocks/>
          </p:cNvCxnSpPr>
          <p:nvPr/>
        </p:nvCxnSpPr>
        <p:spPr>
          <a:xfrm>
            <a:off x="11487150" y="0"/>
            <a:ext cx="704850" cy="172402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3728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2" pos="93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iapositiva de equipo de 8 personas">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bg1">
                    <a:lumMod val="75000"/>
                    <a:lumOff val="25000"/>
                  </a:schemeClr>
                </a:solidFill>
                <a:latin typeface="+mj-lt"/>
                <a:ea typeface="+mj-ea"/>
                <a:cs typeface="+mj-cs"/>
              </a:defRPr>
            </a:lvl1pPr>
          </a:lstStyle>
          <a:p>
            <a:pPr rtl="0"/>
            <a:r>
              <a:rPr lang="es-ES" noProof="0"/>
              <a:t>HAGA CLIC PARA MODIFICAR EL ESTILO DEL TÍTULO MAESTRO</a:t>
            </a:r>
          </a:p>
        </p:txBody>
      </p:sp>
      <p:sp>
        <p:nvSpPr>
          <p:cNvPr id="11" name="Marcador de posición de imagen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17" name="Marcador de posición de imagen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18" name="Marcador de posición de imagen 10">
            <a:extLst>
              <a:ext uri="{FF2B5EF4-FFF2-40B4-BE49-F238E27FC236}">
                <a16:creationId xmlns:a16="http://schemas.microsoft.com/office/drawing/2014/main" id="{4EBC7D6F-397D-4C5A-AA62-F683F88531A2}"/>
              </a:ext>
            </a:extLst>
          </p:cNvPr>
          <p:cNvSpPr>
            <a:spLocks noGrp="1"/>
          </p:cNvSpPr>
          <p:nvPr>
            <p:ph type="pic" sz="quarter" idx="16"/>
          </p:nvPr>
        </p:nvSpPr>
        <p:spPr>
          <a:xfrm>
            <a:off x="6716934" y="2428875"/>
            <a:ext cx="1066800" cy="1066800"/>
          </a:xfrm>
          <a:solidFill>
            <a:schemeClr val="tx1"/>
          </a:solidFill>
        </p:spPr>
        <p:txBody>
          <a:bodyPr rtlCol="0">
            <a:noAutofit/>
          </a:bodyPr>
          <a:lstStyle>
            <a:lvl1pPr marL="0" indent="0" algn="l">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rtl="0"/>
            <a:r>
              <a:rPr lang="es-ES" noProof="0"/>
              <a:t>Haga clic en el icono para agregar una imagen</a:t>
            </a:r>
          </a:p>
        </p:txBody>
      </p:sp>
      <p:sp>
        <p:nvSpPr>
          <p:cNvPr id="19" name="Marcador de posición de imagen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6" name="Marcador de texto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390120" y="3782039"/>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3" name="Marcador de texto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69060"/>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7" name="Marcador de texto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739214" y="3796721"/>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4" name="Marcador de texto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339926" y="3669060"/>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8" name="Marcador de texto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217963" y="3796721"/>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5" name="Marcador de texto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9" name="Marcador de texto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634432" y="3782039"/>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55" name="Marcador de posición de imagen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56" name="Marcador de posición de imagen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57" name="Marcador de posición de imagen 10">
            <a:extLst>
              <a:ext uri="{FF2B5EF4-FFF2-40B4-BE49-F238E27FC236}">
                <a16:creationId xmlns:a16="http://schemas.microsoft.com/office/drawing/2014/main" id="{0FB38616-82FB-4DAD-A82E-3777ACB41148}"/>
              </a:ext>
            </a:extLst>
          </p:cNvPr>
          <p:cNvSpPr>
            <a:spLocks noGrp="1"/>
          </p:cNvSpPr>
          <p:nvPr>
            <p:ph type="pic" sz="quarter" idx="28"/>
          </p:nvPr>
        </p:nvSpPr>
        <p:spPr>
          <a:xfrm>
            <a:off x="6716934" y="4287711"/>
            <a:ext cx="1066800" cy="1066800"/>
          </a:xfrm>
          <a:solidFill>
            <a:schemeClr val="tx1"/>
          </a:solidFill>
        </p:spPr>
        <p:txBody>
          <a:bodyPr rtlCol="0">
            <a:normAutofit/>
          </a:bodyPr>
          <a:lstStyle>
            <a:lvl1pPr marL="0" indent="0">
              <a:buNone/>
              <a:defRPr sz="900">
                <a:solidFill>
                  <a:schemeClr val="bg1">
                    <a:lumMod val="75000"/>
                    <a:lumOff val="25000"/>
                  </a:schemeClr>
                </a:solidFill>
              </a:defRPr>
            </a:lvl1pPr>
            <a:lvl2pPr marL="457200" indent="0">
              <a:lnSpc>
                <a:spcPct val="100000"/>
              </a:lnSpc>
              <a:buNone/>
              <a:defRPr sz="900">
                <a:solidFill>
                  <a:schemeClr val="bg1">
                    <a:lumMod val="75000"/>
                    <a:lumOff val="25000"/>
                  </a:schemeClr>
                </a:solidFill>
              </a:defRPr>
            </a:lvl2pPr>
          </a:lstStyle>
          <a:p>
            <a:pPr lvl="0" rtl="0"/>
            <a:r>
              <a:rPr lang="es-ES" noProof="0"/>
              <a:t>Haga clic en el icono para agregar una imagen</a:t>
            </a:r>
          </a:p>
        </p:txBody>
      </p:sp>
      <p:sp>
        <p:nvSpPr>
          <p:cNvPr id="58" name="Marcador de posición de imagen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rtlCol="0">
            <a:normAutofit/>
          </a:bodyPr>
          <a:lstStyle>
            <a:lvl1pPr marL="0" indent="0">
              <a:lnSpc>
                <a:spcPct val="100000"/>
              </a:lnSpc>
              <a:buNone/>
              <a:defRPr sz="900">
                <a:solidFill>
                  <a:schemeClr val="bg1">
                    <a:lumMod val="75000"/>
                    <a:lumOff val="25000"/>
                  </a:schemeClr>
                </a:solidFill>
              </a:defRPr>
            </a:lvl1pPr>
          </a:lstStyle>
          <a:p>
            <a:pPr rtl="0"/>
            <a:r>
              <a:rPr lang="es-ES" noProof="0"/>
              <a:t>Haga clic en el icono para agregar una imagen</a:t>
            </a:r>
          </a:p>
        </p:txBody>
      </p:sp>
      <p:sp>
        <p:nvSpPr>
          <p:cNvPr id="54" name="Marcador de texto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2" name="Marcador de texto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390120" y="5640875"/>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59" name="Marcador de texto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27896"/>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3" name="Marcador de texto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739214" y="5655557"/>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0" name="Marcador de texto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27896"/>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4" name="Marcador de texto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229878" y="5655557"/>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1" name="Marcador de texto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rtlCol="0" anchor="t">
            <a:noAutofit/>
          </a:bodyPr>
          <a:lstStyle>
            <a:lvl1pPr marL="0" indent="0" algn="ctr">
              <a:buNone/>
              <a:defRPr lang="en-US" sz="105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65" name="Marcador de texto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634432" y="5640875"/>
            <a:ext cx="2057400" cy="343061"/>
          </a:xfrm>
        </p:spPr>
        <p:txBody>
          <a:bodyPr rtlCol="0" anchor="ctr">
            <a:noAutofit/>
          </a:bodyPr>
          <a:lstStyle>
            <a:lvl1pPr marL="0" indent="0" algn="ctr">
              <a:buNone/>
              <a:defRPr lang="en-US" sz="900" kern="1200" spc="150" baseline="0" dirty="0" smtClean="0">
                <a:solidFill>
                  <a:schemeClr val="bg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solidFill>
                  <a:srgbClr val="898989"/>
                </a:solidFill>
              </a:defRPr>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solidFill>
                  <a:srgbClr val="898989"/>
                </a:solidFill>
              </a:defRPr>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solidFill>
                  <a:srgbClr val="898989"/>
                </a:solidFill>
              </a:defRPr>
            </a:lvl1pPr>
          </a:lstStyle>
          <a:p>
            <a:pPr rtl="0"/>
            <a:fld id="{B5CEABB6-07DC-46E8-9B57-56EC44A396E5}" type="slidenum">
              <a:rPr lang="es-ES" noProof="0" smtClean="0"/>
              <a:t>‹#›</a:t>
            </a:fld>
            <a:endParaRPr lang="es-ES" noProof="0"/>
          </a:p>
        </p:txBody>
      </p:sp>
      <p:pic>
        <p:nvPicPr>
          <p:cNvPr id="13" name="Gráfico 12">
            <a:extLst>
              <a:ext uri="{FF2B5EF4-FFF2-40B4-BE49-F238E27FC236}">
                <a16:creationId xmlns:a16="http://schemas.microsoft.com/office/drawing/2014/main" id="{B0DFD584-E5CF-41EF-B51E-679CE22DDF93}"/>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áfico 13">
            <a:extLst>
              <a:ext uri="{FF2B5EF4-FFF2-40B4-BE49-F238E27FC236}">
                <a16:creationId xmlns:a16="http://schemas.microsoft.com/office/drawing/2014/main" id="{E5C02DDF-25A6-42C7-9525-F279CE2095C0}"/>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609095538"/>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ido  3">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11" name="Marcador de contenido 10">
            <a:extLst>
              <a:ext uri="{FF2B5EF4-FFF2-40B4-BE49-F238E27FC236}">
                <a16:creationId xmlns:a16="http://schemas.microsoft.com/office/drawing/2014/main" id="{ADC2540D-94C4-405B-8607-0CEDD6F54B9C}"/>
              </a:ext>
            </a:extLst>
          </p:cNvPr>
          <p:cNvSpPr>
            <a:spLocks noGrp="1"/>
          </p:cNvSpPr>
          <p:nvPr>
            <p:ph sz="quarter" idx="21" hasCustomPrompt="1"/>
          </p:nvPr>
        </p:nvSpPr>
        <p:spPr>
          <a:xfrm>
            <a:off x="1075447"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es-ES" noProof="0"/>
              <a:t>Haga clic para agregar contenido</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838200" y="3788813"/>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17" name="Marcador de texto 2">
            <a:extLst>
              <a:ext uri="{FF2B5EF4-FFF2-40B4-BE49-F238E27FC236}">
                <a16:creationId xmlns:a16="http://schemas.microsoft.com/office/drawing/2014/main" id="{E43D2F47-FAF2-42C2-967D-251DD4B940D7}"/>
              </a:ext>
            </a:extLst>
          </p:cNvPr>
          <p:cNvSpPr>
            <a:spLocks noGrp="1"/>
          </p:cNvSpPr>
          <p:nvPr>
            <p:ph type="body" idx="17" hasCustomPrompt="1"/>
          </p:nvPr>
        </p:nvSpPr>
        <p:spPr>
          <a:xfrm>
            <a:off x="838200" y="4464810"/>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p:nvPr>
        </p:nvSpPr>
        <p:spPr>
          <a:xfrm>
            <a:off x="838200" y="5120722"/>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s-ES" noProof="0"/>
              <a:t>Haga clic para modificar los estilos de texto del patrón</a:t>
            </a:r>
          </a:p>
        </p:txBody>
      </p:sp>
      <p:sp>
        <p:nvSpPr>
          <p:cNvPr id="24" name="Marcador de contenido 10">
            <a:extLst>
              <a:ext uri="{FF2B5EF4-FFF2-40B4-BE49-F238E27FC236}">
                <a16:creationId xmlns:a16="http://schemas.microsoft.com/office/drawing/2014/main" id="{11C6EC54-ADFA-4CFF-9E9B-DC7E96C854C2}"/>
              </a:ext>
            </a:extLst>
          </p:cNvPr>
          <p:cNvSpPr>
            <a:spLocks noGrp="1"/>
          </p:cNvSpPr>
          <p:nvPr>
            <p:ph sz="quarter" idx="22" hasCustomPrompt="1"/>
          </p:nvPr>
        </p:nvSpPr>
        <p:spPr>
          <a:xfrm>
            <a:off x="3805651"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es-ES" noProof="0"/>
              <a:t>Haga clic para agregar contenido</a:t>
            </a:r>
          </a:p>
        </p:txBody>
      </p:sp>
      <p:sp>
        <p:nvSpPr>
          <p:cNvPr id="5" name="Marcador de texto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3562665" y="3788813"/>
            <a:ext cx="2342205"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18" name="Marcador de texto 4">
            <a:extLst>
              <a:ext uri="{FF2B5EF4-FFF2-40B4-BE49-F238E27FC236}">
                <a16:creationId xmlns:a16="http://schemas.microsoft.com/office/drawing/2014/main" id="{3322C250-87FC-4F14-A42C-FFDA120D0D64}"/>
              </a:ext>
            </a:extLst>
          </p:cNvPr>
          <p:cNvSpPr>
            <a:spLocks noGrp="1"/>
          </p:cNvSpPr>
          <p:nvPr>
            <p:ph type="body" sz="quarter" idx="18" hasCustomPrompt="1"/>
          </p:nvPr>
        </p:nvSpPr>
        <p:spPr>
          <a:xfrm>
            <a:off x="3562665" y="4464810"/>
            <a:ext cx="2342205"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EDITAR</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p:nvPr>
        </p:nvSpPr>
        <p:spPr>
          <a:xfrm>
            <a:off x="3562665" y="5120722"/>
            <a:ext cx="2342205"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s-ES" noProof="0"/>
              <a:t>Haga clic para modificar los estilos de texto del patrón</a:t>
            </a:r>
          </a:p>
        </p:txBody>
      </p:sp>
      <p:sp>
        <p:nvSpPr>
          <p:cNvPr id="25" name="Marcador de contenido 10">
            <a:extLst>
              <a:ext uri="{FF2B5EF4-FFF2-40B4-BE49-F238E27FC236}">
                <a16:creationId xmlns:a16="http://schemas.microsoft.com/office/drawing/2014/main" id="{1B6DD41C-FCE2-4AC6-A235-2FF1B905DAAD}"/>
              </a:ext>
            </a:extLst>
          </p:cNvPr>
          <p:cNvSpPr>
            <a:spLocks noGrp="1"/>
          </p:cNvSpPr>
          <p:nvPr>
            <p:ph sz="quarter" idx="23" hasCustomPrompt="1"/>
          </p:nvPr>
        </p:nvSpPr>
        <p:spPr>
          <a:xfrm>
            <a:off x="6530117"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es-ES" noProof="0"/>
              <a:t>Haga clic para agregar contenido</a:t>
            </a:r>
          </a:p>
        </p:txBody>
      </p:sp>
      <p:sp>
        <p:nvSpPr>
          <p:cNvPr id="21" name="Marcador de texto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6298609" y="3788813"/>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19" name="Marcador de texto 2">
            <a:extLst>
              <a:ext uri="{FF2B5EF4-FFF2-40B4-BE49-F238E27FC236}">
                <a16:creationId xmlns:a16="http://schemas.microsoft.com/office/drawing/2014/main" id="{D3C675D6-83FA-4036-B516-098EDCAF2506}"/>
              </a:ext>
            </a:extLst>
          </p:cNvPr>
          <p:cNvSpPr>
            <a:spLocks noGrp="1"/>
          </p:cNvSpPr>
          <p:nvPr>
            <p:ph type="body" idx="19" hasCustomPrompt="1"/>
          </p:nvPr>
        </p:nvSpPr>
        <p:spPr>
          <a:xfrm>
            <a:off x="6298609" y="4464810"/>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sp>
        <p:nvSpPr>
          <p:cNvPr id="22" name="Marcador de contenido 3">
            <a:extLst>
              <a:ext uri="{FF2B5EF4-FFF2-40B4-BE49-F238E27FC236}">
                <a16:creationId xmlns:a16="http://schemas.microsoft.com/office/drawing/2014/main" id="{C464A9BD-B815-4632-8F54-6EB70E48BAFF}"/>
              </a:ext>
            </a:extLst>
          </p:cNvPr>
          <p:cNvSpPr>
            <a:spLocks noGrp="1"/>
          </p:cNvSpPr>
          <p:nvPr>
            <p:ph sz="half" idx="14"/>
          </p:nvPr>
        </p:nvSpPr>
        <p:spPr>
          <a:xfrm>
            <a:off x="6298609" y="5120722"/>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s-ES" noProof="0"/>
              <a:t>Haga clic para modificar los estilos de texto del patrón</a:t>
            </a:r>
          </a:p>
        </p:txBody>
      </p:sp>
      <p:sp>
        <p:nvSpPr>
          <p:cNvPr id="26" name="Marcador de contenido 10">
            <a:extLst>
              <a:ext uri="{FF2B5EF4-FFF2-40B4-BE49-F238E27FC236}">
                <a16:creationId xmlns:a16="http://schemas.microsoft.com/office/drawing/2014/main" id="{CEB4C3DB-E51E-4479-90C2-DFE5DB4B2482}"/>
              </a:ext>
            </a:extLst>
          </p:cNvPr>
          <p:cNvSpPr>
            <a:spLocks noGrp="1"/>
          </p:cNvSpPr>
          <p:nvPr>
            <p:ph sz="quarter" idx="24" hasCustomPrompt="1"/>
          </p:nvPr>
        </p:nvSpPr>
        <p:spPr>
          <a:xfrm>
            <a:off x="9260321" y="2370670"/>
            <a:ext cx="1856232" cy="1664208"/>
          </a:xfrm>
        </p:spPr>
        <p:txBody>
          <a:bodyPr rtlCol="0">
            <a:noAutofit/>
          </a:bodyPr>
          <a:lstStyle>
            <a:lvl1pPr marL="0" indent="0" algn="ctr">
              <a:buNone/>
              <a:defRPr sz="1400"/>
            </a:lvl1pPr>
            <a:lvl2pPr marL="457200" indent="0">
              <a:buNone/>
              <a:defRPr sz="1200"/>
            </a:lvl2pPr>
            <a:lvl3pPr marL="914400" indent="0">
              <a:buNone/>
              <a:defRPr sz="1100"/>
            </a:lvl3pPr>
            <a:lvl4pPr marL="1371600" indent="0">
              <a:buNone/>
              <a:defRPr sz="1050"/>
            </a:lvl4pPr>
            <a:lvl5pPr marL="1828800" indent="0">
              <a:buNone/>
              <a:defRPr sz="1050"/>
            </a:lvl5pPr>
          </a:lstStyle>
          <a:p>
            <a:pPr lvl="0" rtl="0"/>
            <a:r>
              <a:rPr lang="es-ES" noProof="0"/>
              <a:t>Haga clic para agregar contenido</a:t>
            </a:r>
          </a:p>
        </p:txBody>
      </p:sp>
      <p:sp>
        <p:nvSpPr>
          <p:cNvPr id="14" name="Marcador de texto 2">
            <a:extLst>
              <a:ext uri="{FF2B5EF4-FFF2-40B4-BE49-F238E27FC236}">
                <a16:creationId xmlns:a16="http://schemas.microsoft.com/office/drawing/2014/main" id="{84A1E92D-A5BF-4268-BFF3-1418A1F03589}"/>
              </a:ext>
            </a:extLst>
          </p:cNvPr>
          <p:cNvSpPr>
            <a:spLocks noGrp="1"/>
          </p:cNvSpPr>
          <p:nvPr>
            <p:ph type="body" idx="15" hasCustomPrompt="1"/>
          </p:nvPr>
        </p:nvSpPr>
        <p:spPr>
          <a:xfrm>
            <a:off x="9023074" y="3788457"/>
            <a:ext cx="2330726" cy="804859"/>
          </a:xfrm>
        </p:spPr>
        <p:txBody>
          <a:bodyPr lIns="0" rIns="0" rtlCol="0" anchor="b">
            <a:noAutofit/>
          </a:bodyPr>
          <a:lstStyle>
            <a:lvl1pPr marL="0" indent="0" algn="ctr">
              <a:buNone/>
              <a:defRPr lang="en-US" sz="32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a:t>
            </a:r>
          </a:p>
        </p:txBody>
      </p:sp>
      <p:sp>
        <p:nvSpPr>
          <p:cNvPr id="23" name="Marcador de texto 2">
            <a:extLst>
              <a:ext uri="{FF2B5EF4-FFF2-40B4-BE49-F238E27FC236}">
                <a16:creationId xmlns:a16="http://schemas.microsoft.com/office/drawing/2014/main" id="{B6439AAC-8A96-4015-8A87-ED8DF7027B60}"/>
              </a:ext>
            </a:extLst>
          </p:cNvPr>
          <p:cNvSpPr>
            <a:spLocks noGrp="1"/>
          </p:cNvSpPr>
          <p:nvPr>
            <p:ph type="body" idx="20" hasCustomPrompt="1"/>
          </p:nvPr>
        </p:nvSpPr>
        <p:spPr>
          <a:xfrm>
            <a:off x="9023074" y="4464454"/>
            <a:ext cx="2330726" cy="438505"/>
          </a:xfrm>
        </p:spPr>
        <p:txBody>
          <a:bodyPr lIns="0" rIns="0" rtlCol="0" anchor="b">
            <a:noAutofit/>
          </a:bodyPr>
          <a:lstStyle>
            <a:lvl1pPr marL="0" indent="0" algn="ctr">
              <a:buNone/>
              <a:defRPr lang="en-US" sz="1400" kern="1200"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a:t>
            </a:r>
          </a:p>
        </p:txBody>
      </p:sp>
      <p:cxnSp>
        <p:nvCxnSpPr>
          <p:cNvPr id="16" name="Conector recto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1328057"/>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3790950" cy="892177"/>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Marcador de contenido 3">
            <a:extLst>
              <a:ext uri="{FF2B5EF4-FFF2-40B4-BE49-F238E27FC236}">
                <a16:creationId xmlns:a16="http://schemas.microsoft.com/office/drawing/2014/main" id="{492F9083-A886-4EEB-94D6-1FAE6DC33000}"/>
              </a:ext>
            </a:extLst>
          </p:cNvPr>
          <p:cNvSpPr>
            <a:spLocks noGrp="1"/>
          </p:cNvSpPr>
          <p:nvPr>
            <p:ph sz="half" idx="16"/>
          </p:nvPr>
        </p:nvSpPr>
        <p:spPr>
          <a:xfrm>
            <a:off x="9023074" y="5120366"/>
            <a:ext cx="2330726" cy="853167"/>
          </a:xfrm>
        </p:spPr>
        <p:txBody>
          <a:bodyPr lIns="0" rIns="0" rtlCol="0">
            <a:normAutofit/>
          </a:bodyPr>
          <a:lstStyle>
            <a:lvl1pPr marL="0" indent="0" algn="ctr">
              <a:lnSpc>
                <a:spcPct val="100000"/>
              </a:lnSpc>
              <a:buNone/>
              <a:defRPr sz="1400" spc="50" baseline="0">
                <a:solidFill>
                  <a:schemeClr val="tx1">
                    <a:lumMod val="75000"/>
                    <a:lumOff val="25000"/>
                  </a:schemeClr>
                </a:solidFill>
              </a:defRPr>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rtl="0"/>
            <a:r>
              <a:rPr lang="es-ES" noProof="0"/>
              <a:t>Haga clic para modificar los estilos de texto del patrón</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138669631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Resume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rtlCol="0" anchor="b">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3" name="Marcador de texto 2">
            <a:extLst>
              <a:ext uri="{FF2B5EF4-FFF2-40B4-BE49-F238E27FC236}">
                <a16:creationId xmlns:a16="http://schemas.microsoft.com/office/drawing/2014/main" id="{92FD4279-EA62-4397-878A-73F4948DB176}"/>
              </a:ext>
            </a:extLst>
          </p:cNvPr>
          <p:cNvSpPr>
            <a:spLocks noGrp="1"/>
          </p:cNvSpPr>
          <p:nvPr>
            <p:ph type="body" idx="1"/>
          </p:nvPr>
        </p:nvSpPr>
        <p:spPr>
          <a:xfrm>
            <a:off x="5476875" y="3682546"/>
            <a:ext cx="5111750" cy="1525588"/>
          </a:xfrm>
        </p:spPr>
        <p:txBody>
          <a:bodyPr rtlCol="0" anchor="b">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Haga clic para modificar los estilos de texto del patrón</a:t>
            </a:r>
          </a:p>
        </p:txBody>
      </p:sp>
      <p:cxnSp>
        <p:nvCxnSpPr>
          <p:cNvPr id="23" name="Conector recto 22">
            <a:extLst>
              <a:ext uri="{FF2B5EF4-FFF2-40B4-BE49-F238E27FC236}">
                <a16:creationId xmlns:a16="http://schemas.microsoft.com/office/drawing/2014/main" id="{D87F08D6-2CA7-4A5A-BE34-07113DCA535D}"/>
              </a:ext>
            </a:extLst>
          </p:cNvPr>
          <p:cNvCxnSpPr>
            <a:cxnSpLocks/>
          </p:cNvCxnSpPr>
          <p:nvPr/>
        </p:nvCxnSpPr>
        <p:spPr>
          <a:xfrm flipH="1" flipV="1">
            <a:off x="0" y="876300"/>
            <a:ext cx="4762500" cy="16287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A768C87F-B9C3-4DFF-8454-F3F52CE4346B}"/>
              </a:ext>
            </a:extLst>
          </p:cNvPr>
          <p:cNvCxnSpPr>
            <a:cxnSpLocks/>
          </p:cNvCxnSpPr>
          <p:nvPr/>
        </p:nvCxnSpPr>
        <p:spPr>
          <a:xfrm flipH="1" flipV="1">
            <a:off x="2638425" y="0"/>
            <a:ext cx="2124076" cy="5186363"/>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Marcador de fecha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rtlCol="0"/>
          <a:lstStyle>
            <a:lvl1pPr>
              <a:defRPr sz="900"/>
            </a:lvl1pPr>
          </a:lstStyle>
          <a:p>
            <a:pPr rtl="0"/>
            <a:r>
              <a:rPr lang="es-ES" noProof="0"/>
              <a:t>20XX</a:t>
            </a:r>
          </a:p>
        </p:txBody>
      </p:sp>
      <p:sp>
        <p:nvSpPr>
          <p:cNvPr id="22" name="Marcador de pie de página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rtlCol="0"/>
          <a:lstStyle>
            <a:lvl1pPr>
              <a:defRPr sz="900"/>
            </a:lvl1pPr>
          </a:lstStyle>
          <a:p>
            <a:pPr rtl="0"/>
            <a:r>
              <a:rPr lang="es-ES" noProof="0"/>
              <a:t>Presentación de lanzamiento</a:t>
            </a:r>
          </a:p>
        </p:txBody>
      </p:sp>
      <p:sp>
        <p:nvSpPr>
          <p:cNvPr id="24" name="Marcador de número de diapositiva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1616316768"/>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bg1"/>
        </a:solidFill>
        <a:effectLst/>
      </p:bgPr>
    </p:bg>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D514C6BF-376E-43E8-881D-2E767426990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ítulo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499" y="1020445"/>
            <a:ext cx="3171825" cy="1325563"/>
          </a:xfrm>
        </p:spPr>
        <p:txBody>
          <a:bodyPr rtlCol="0" anchor="b">
            <a:normAutofit/>
          </a:bodyPr>
          <a:lstStyle>
            <a:lvl1pPr>
              <a:defRPr sz="2800" spc="150" baseline="0">
                <a:solidFill>
                  <a:schemeClr val="tx1">
                    <a:lumMod val="75000"/>
                    <a:lumOff val="25000"/>
                  </a:schemeClr>
                </a:solidFill>
              </a:defRPr>
            </a:lvl1pPr>
          </a:lstStyle>
          <a:p>
            <a:pPr rtl="0"/>
            <a:r>
              <a:rPr lang="es-ES" noProof="0"/>
              <a:t>HAGA CLIC PARA EDITAR EL ESTILO DEL TÍTULO DEL PATRÓN</a:t>
            </a:r>
          </a:p>
        </p:txBody>
      </p:sp>
      <p:sp>
        <p:nvSpPr>
          <p:cNvPr id="3" name="Marcador de contenido 2">
            <a:extLst>
              <a:ext uri="{FF2B5EF4-FFF2-40B4-BE49-F238E27FC236}">
                <a16:creationId xmlns:a16="http://schemas.microsoft.com/office/drawing/2014/main" id="{2DA41CE6-5A88-4C5C-B2A4-6A5D2153B16F}"/>
              </a:ext>
            </a:extLst>
          </p:cNvPr>
          <p:cNvSpPr>
            <a:spLocks noGrp="1"/>
          </p:cNvSpPr>
          <p:nvPr>
            <p:ph idx="1"/>
          </p:nvPr>
        </p:nvSpPr>
        <p:spPr>
          <a:xfrm>
            <a:off x="1333499" y="2924175"/>
            <a:ext cx="3171825" cy="2519363"/>
          </a:xfrm>
        </p:spPr>
        <p:txBody>
          <a:bodyPr rtlCol="0">
            <a:normAutofit/>
          </a:bodyPr>
          <a:lstStyle>
            <a:lvl1pPr marL="0" indent="0">
              <a:lnSpc>
                <a:spcPct val="120000"/>
              </a:lnSpc>
              <a:spcBef>
                <a:spcPts val="1000"/>
              </a:spcBef>
              <a:buNone/>
              <a:defRPr sz="1400">
                <a:solidFill>
                  <a:schemeClr val="tx1">
                    <a:lumMod val="75000"/>
                    <a:lumOff val="25000"/>
                  </a:schemeClr>
                </a:solidFill>
              </a:defRPr>
            </a:lvl1pPr>
            <a:lvl2pPr marL="457200" indent="0">
              <a:lnSpc>
                <a:spcPct val="120000"/>
              </a:lnSpc>
              <a:spcBef>
                <a:spcPts val="1000"/>
              </a:spcBef>
              <a:buNone/>
              <a:defRPr sz="1400">
                <a:solidFill>
                  <a:schemeClr val="tx1">
                    <a:lumMod val="75000"/>
                    <a:lumOff val="25000"/>
                  </a:schemeClr>
                </a:solidFill>
              </a:defRPr>
            </a:lvl2pPr>
            <a:lvl3pPr marL="914400" indent="0">
              <a:lnSpc>
                <a:spcPct val="120000"/>
              </a:lnSpc>
              <a:spcBef>
                <a:spcPts val="1000"/>
              </a:spcBef>
              <a:buNone/>
              <a:defRPr sz="1400">
                <a:solidFill>
                  <a:schemeClr val="tx1">
                    <a:lumMod val="75000"/>
                    <a:lumOff val="25000"/>
                  </a:schemeClr>
                </a:solidFill>
              </a:defRPr>
            </a:lvl3pPr>
            <a:lvl4pPr marL="1371600" indent="0">
              <a:lnSpc>
                <a:spcPct val="120000"/>
              </a:lnSpc>
              <a:spcBef>
                <a:spcPts val="1000"/>
              </a:spcBef>
              <a:buNone/>
              <a:defRPr sz="1400">
                <a:solidFill>
                  <a:schemeClr val="tx1">
                    <a:lumMod val="75000"/>
                    <a:lumOff val="25000"/>
                  </a:schemeClr>
                </a:solidFill>
              </a:defRPr>
            </a:lvl4pPr>
            <a:lvl5pPr marL="1828800" indent="0">
              <a:lnSpc>
                <a:spcPct val="120000"/>
              </a:lnSpc>
              <a:spcBef>
                <a:spcPts val="1000"/>
              </a:spcBef>
              <a:buNone/>
              <a:defRPr sz="140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rtlCol="0"/>
          <a:lstStyle>
            <a:lvl1pPr>
              <a:defRPr sz="900"/>
            </a:lvl1pPr>
          </a:lstStyle>
          <a:p>
            <a:pPr rtl="0"/>
            <a:r>
              <a:rPr lang="es-ES" noProof="0"/>
              <a:t>20XX</a:t>
            </a:r>
          </a:p>
        </p:txBody>
      </p:sp>
      <p:sp>
        <p:nvSpPr>
          <p:cNvPr id="5" name="Marcador de pie de página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rtlCol="0"/>
          <a:lstStyle>
            <a:lvl1pPr>
              <a:defRPr sz="900"/>
            </a:lvl1pPr>
          </a:lstStyle>
          <a:p>
            <a:pPr rtl="0"/>
            <a:r>
              <a:rPr lang="es-ES" noProof="0"/>
              <a:t>Presentación de lanzamiento</a:t>
            </a:r>
          </a:p>
        </p:txBody>
      </p:sp>
      <p:sp>
        <p:nvSpPr>
          <p:cNvPr id="6" name="Marcador de número de diapositiva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2631270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Cierre">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rtlCol="0" anchor="b">
            <a:noAutofit/>
          </a:bodyPr>
          <a:lstStyle>
            <a:lvl1pPr algn="l">
              <a:defRPr sz="3200" spc="150" baseline="0">
                <a:solidFill>
                  <a:schemeClr val="tx1">
                    <a:lumMod val="75000"/>
                    <a:lumOff val="25000"/>
                  </a:schemeClr>
                </a:solidFill>
              </a:defRPr>
            </a:lvl1pPr>
          </a:lstStyle>
          <a:p>
            <a:pPr rtl="0"/>
            <a:r>
              <a:rPr lang="es-ES" noProof="0"/>
              <a:t>HAGA CLIC PARA EDITAR EL ESTILO DEL TÍTULO DEL PATRÓN</a:t>
            </a:r>
          </a:p>
        </p:txBody>
      </p:sp>
      <p:sp>
        <p:nvSpPr>
          <p:cNvPr id="3" name="Subtítulo 2">
            <a:extLst>
              <a:ext uri="{FF2B5EF4-FFF2-40B4-BE49-F238E27FC236}">
                <a16:creationId xmlns:a16="http://schemas.microsoft.com/office/drawing/2014/main" id="{55457758-A125-4CEA-A3D5-CBD010417BD2}"/>
              </a:ext>
            </a:extLst>
          </p:cNvPr>
          <p:cNvSpPr>
            <a:spLocks noGrp="1"/>
          </p:cNvSpPr>
          <p:nvPr>
            <p:ph type="subTitle" idx="1" hasCustomPrompt="1"/>
          </p:nvPr>
        </p:nvSpPr>
        <p:spPr>
          <a:xfrm>
            <a:off x="4267200" y="3238103"/>
            <a:ext cx="4179570" cy="2004161"/>
          </a:xfrm>
        </p:spPr>
        <p:txBody>
          <a:bodyPr rtlCol="0">
            <a:normAutofit/>
          </a:bodyPr>
          <a:lstStyle>
            <a:lvl1pPr marL="0" indent="0" algn="l">
              <a:lnSpc>
                <a:spcPct val="150000"/>
              </a:lnSpc>
              <a:buNone/>
              <a:defRPr sz="1400" spc="50" baseline="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editar el estilo de subtítulo del patrón</a:t>
            </a:r>
          </a:p>
        </p:txBody>
      </p:sp>
      <p:pic>
        <p:nvPicPr>
          <p:cNvPr id="6" name="Gráfico 5">
            <a:extLst>
              <a:ext uri="{FF2B5EF4-FFF2-40B4-BE49-F238E27FC236}">
                <a16:creationId xmlns:a16="http://schemas.microsoft.com/office/drawing/2014/main" id="{ED3361C9-310A-4255-A94E-B77588962D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Marcador de fecha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rtlCol="0"/>
          <a:lstStyle>
            <a:lvl1pPr>
              <a:defRPr sz="900"/>
            </a:lvl1pPr>
          </a:lstStyle>
          <a:p>
            <a:pPr rtl="0"/>
            <a:r>
              <a:rPr lang="es-ES" noProof="0"/>
              <a:t>20XX</a:t>
            </a:r>
          </a:p>
        </p:txBody>
      </p:sp>
      <p:sp>
        <p:nvSpPr>
          <p:cNvPr id="10" name="Marcador de pie de página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rtlCol="0"/>
          <a:lstStyle>
            <a:lvl1pPr>
              <a:defRPr sz="900"/>
            </a:lvl1pPr>
          </a:lstStyle>
          <a:p>
            <a:pPr rtl="0"/>
            <a:r>
              <a:rPr lang="es-ES" noProof="0"/>
              <a:t>Presentación de lanzamiento</a:t>
            </a:r>
          </a:p>
        </p:txBody>
      </p:sp>
      <p:sp>
        <p:nvSpPr>
          <p:cNvPr id="11" name="Marcador de número de diapositiva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429355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ronograma">
    <p:spTree>
      <p:nvGrpSpPr>
        <p:cNvPr id="1" name=""/>
        <p:cNvGrpSpPr/>
        <p:nvPr/>
      </p:nvGrpSpPr>
      <p:grpSpPr>
        <a:xfrm>
          <a:off x="0" y="0"/>
          <a:ext cx="0" cy="0"/>
          <a:chOff x="0" y="0"/>
          <a:chExt cx="0" cy="0"/>
        </a:xfrm>
      </p:grpSpPr>
      <p:sp>
        <p:nvSpPr>
          <p:cNvPr id="12" name="Gráfico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pPr rtl="0"/>
            <a:endParaRPr lang="es-ES" noProof="0"/>
          </a:p>
        </p:txBody>
      </p:sp>
      <p:sp>
        <p:nvSpPr>
          <p:cNvPr id="2" name="Título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rtlCol="0">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EDITAR EL TÍTULO</a:t>
            </a:r>
          </a:p>
        </p:txBody>
      </p:sp>
      <p:sp>
        <p:nvSpPr>
          <p:cNvPr id="16" name="Marcador de texto 15">
            <a:extLst>
              <a:ext uri="{FF2B5EF4-FFF2-40B4-BE49-F238E27FC236}">
                <a16:creationId xmlns:a16="http://schemas.microsoft.com/office/drawing/2014/main" id="{3BABF6CA-407C-4BF0-8234-1321A676E756}"/>
              </a:ext>
            </a:extLst>
          </p:cNvPr>
          <p:cNvSpPr>
            <a:spLocks noGrp="1"/>
          </p:cNvSpPr>
          <p:nvPr>
            <p:ph type="body" sz="quarter" idx="13" hasCustomPrompt="1"/>
          </p:nvPr>
        </p:nvSpPr>
        <p:spPr>
          <a:xfrm>
            <a:off x="148318" y="1481138"/>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es-ES" noProof="0"/>
              <a:t>HAGA CLIC PARA MODIFICAR LOS ESTILOS DEL TEXTO MAESTRO</a:t>
            </a:r>
          </a:p>
        </p:txBody>
      </p:sp>
      <p:sp>
        <p:nvSpPr>
          <p:cNvPr id="17" name="Marcador de texto 15">
            <a:extLst>
              <a:ext uri="{FF2B5EF4-FFF2-40B4-BE49-F238E27FC236}">
                <a16:creationId xmlns:a16="http://schemas.microsoft.com/office/drawing/2014/main" id="{76D8129B-5B68-421C-968C-3663C86EFC7C}"/>
              </a:ext>
            </a:extLst>
          </p:cNvPr>
          <p:cNvSpPr>
            <a:spLocks noGrp="1"/>
          </p:cNvSpPr>
          <p:nvPr>
            <p:ph type="body" sz="quarter" idx="14" hasCustomPrompt="1"/>
          </p:nvPr>
        </p:nvSpPr>
        <p:spPr>
          <a:xfrm>
            <a:off x="714375" y="2557463"/>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es-ES" noProof="0"/>
              <a:t>HAGA CLIC PARA MODIFICAR LOS ESTILOS DEL TEXTO MAESTRO</a:t>
            </a:r>
          </a:p>
        </p:txBody>
      </p:sp>
      <p:sp>
        <p:nvSpPr>
          <p:cNvPr id="18" name="Marcador de texto 15">
            <a:extLst>
              <a:ext uri="{FF2B5EF4-FFF2-40B4-BE49-F238E27FC236}">
                <a16:creationId xmlns:a16="http://schemas.microsoft.com/office/drawing/2014/main" id="{6C741DCA-8EBD-44F5-9D38-E938A628ADCD}"/>
              </a:ext>
            </a:extLst>
          </p:cNvPr>
          <p:cNvSpPr>
            <a:spLocks noGrp="1"/>
          </p:cNvSpPr>
          <p:nvPr>
            <p:ph type="body" sz="quarter" idx="15" hasCustomPrompt="1"/>
          </p:nvPr>
        </p:nvSpPr>
        <p:spPr>
          <a:xfrm>
            <a:off x="1320800" y="3633788"/>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es-ES" noProof="0"/>
              <a:t>HAGA CLIC PARA MODIFICAR LOS ESTILOS DEL TEXTO MAESTRO</a:t>
            </a:r>
          </a:p>
        </p:txBody>
      </p:sp>
      <p:sp>
        <p:nvSpPr>
          <p:cNvPr id="19" name="Marcador de texto 15">
            <a:extLst>
              <a:ext uri="{FF2B5EF4-FFF2-40B4-BE49-F238E27FC236}">
                <a16:creationId xmlns:a16="http://schemas.microsoft.com/office/drawing/2014/main" id="{5C43C6B1-A1BD-4A90-8B4B-F361C1BEDD26}"/>
              </a:ext>
            </a:extLst>
          </p:cNvPr>
          <p:cNvSpPr>
            <a:spLocks noGrp="1"/>
          </p:cNvSpPr>
          <p:nvPr>
            <p:ph type="body" sz="quarter" idx="16" hasCustomPrompt="1"/>
          </p:nvPr>
        </p:nvSpPr>
        <p:spPr>
          <a:xfrm>
            <a:off x="1905000" y="4710114"/>
            <a:ext cx="2141764" cy="514350"/>
          </a:xfrm>
        </p:spPr>
        <p:txBody>
          <a:bodyPr rtlCol="0" anchor="ctr">
            <a:noAutofit/>
          </a:bodyPr>
          <a:lstStyle>
            <a:lvl1pPr marL="0" indent="0" algn="r">
              <a:buNone/>
              <a:defRPr sz="1600" cap="all" spc="150" baseline="0">
                <a:solidFill>
                  <a:schemeClr val="tx1">
                    <a:lumMod val="75000"/>
                    <a:lumOff val="25000"/>
                  </a:schemeClr>
                </a:solidFill>
              </a:defRPr>
            </a:lvl1pPr>
          </a:lstStyle>
          <a:p>
            <a:pPr lvl="0" rtl="0"/>
            <a:r>
              <a:rPr lang="es-ES" noProof="0"/>
              <a:t>HAGA CLIC PARA MODIFICAR LOS ESTILOS DEL TEXTO MAESTRO</a:t>
            </a:r>
          </a:p>
        </p:txBody>
      </p:sp>
      <p:sp>
        <p:nvSpPr>
          <p:cNvPr id="34" name="Marcador de texto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5" y="1594478"/>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es-ES" noProof="0"/>
              <a:t>Haga clic para modificar los estilos del texto maestro</a:t>
            </a:r>
          </a:p>
        </p:txBody>
      </p:sp>
      <p:sp>
        <p:nvSpPr>
          <p:cNvPr id="35" name="Marcador de texto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8" y="2682564"/>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es-ES" noProof="0"/>
              <a:t>Haga clic para modificar los estilos del texto maestro</a:t>
            </a:r>
          </a:p>
        </p:txBody>
      </p:sp>
      <p:sp>
        <p:nvSpPr>
          <p:cNvPr id="36" name="Marcador de texto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7" y="3755394"/>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es-ES" noProof="0"/>
              <a:t>Haga clic para modificar los estilos del texto maestro</a:t>
            </a:r>
          </a:p>
        </p:txBody>
      </p:sp>
      <p:sp>
        <p:nvSpPr>
          <p:cNvPr id="37" name="Marcador de texto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79" y="4824430"/>
            <a:ext cx="5539095" cy="1010842"/>
          </a:xfrm>
        </p:spPr>
        <p:txBody>
          <a:bodyPr rtlCol="0" anchor="t">
            <a:normAutofit/>
          </a:bodyPr>
          <a:lstStyle>
            <a:lvl1pPr marL="0" indent="0" algn="l">
              <a:lnSpc>
                <a:spcPct val="100000"/>
              </a:lnSpc>
              <a:buNone/>
              <a:defRPr sz="1400" spc="50" baseline="0">
                <a:solidFill>
                  <a:schemeClr val="tx1">
                    <a:lumMod val="75000"/>
                    <a:lumOff val="25000"/>
                  </a:schemeClr>
                </a:solidFill>
              </a:defRPr>
            </a:lvl1pPr>
          </a:lstStyle>
          <a:p>
            <a:pPr lvl="0" rtl="0"/>
            <a:r>
              <a:rPr lang="es-ES" noProof="0"/>
              <a:t>Haga clic para modificar los estilos del texto maestro</a:t>
            </a:r>
          </a:p>
        </p:txBody>
      </p:sp>
      <p:cxnSp>
        <p:nvCxnSpPr>
          <p:cNvPr id="3" name="Conector recto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p:nvCxnSpPr>
        <p:spPr>
          <a:xfrm>
            <a:off x="4353515" y="502393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4" name="Conector recto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p:nvCxnSpPr>
        <p:spPr>
          <a:xfrm>
            <a:off x="3759917" y="3948451"/>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8" name="Conector recto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p:nvCxnSpPr>
        <p:spPr>
          <a:xfrm>
            <a:off x="3173453" y="2872686"/>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cxnSp>
        <p:nvCxnSpPr>
          <p:cNvPr id="9" name="Conector recto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p:nvCxnSpPr>
        <p:spPr>
          <a:xfrm>
            <a:off x="2586263" y="1796083"/>
            <a:ext cx="1513211" cy="0"/>
          </a:xfrm>
          <a:prstGeom prst="line">
            <a:avLst/>
          </a:prstGeom>
          <a:ln w="6350">
            <a:solidFill>
              <a:schemeClr val="accent1">
                <a:lumMod val="75000"/>
              </a:schemeClr>
            </a:solidFill>
          </a:ln>
        </p:spPr>
        <p:style>
          <a:lnRef idx="1">
            <a:schemeClr val="accent5"/>
          </a:lnRef>
          <a:fillRef idx="0">
            <a:schemeClr val="accent5"/>
          </a:fillRef>
          <a:effectRef idx="0">
            <a:schemeClr val="accent5"/>
          </a:effectRef>
          <a:fontRef idx="minor">
            <a:schemeClr val="tx1"/>
          </a:fontRef>
        </p:style>
      </p:cxnSp>
      <p:sp>
        <p:nvSpPr>
          <p:cNvPr id="5" name="Marcador de fecha 4">
            <a:extLst>
              <a:ext uri="{FF2B5EF4-FFF2-40B4-BE49-F238E27FC236}">
                <a16:creationId xmlns:a16="http://schemas.microsoft.com/office/drawing/2014/main" id="{874DC36F-5D3E-439D-80B5-32633FC34434}"/>
              </a:ext>
            </a:extLst>
          </p:cNvPr>
          <p:cNvSpPr>
            <a:spLocks noGrp="1"/>
          </p:cNvSpPr>
          <p:nvPr>
            <p:ph type="dt" sz="half" idx="10"/>
          </p:nvPr>
        </p:nvSpPr>
        <p:spPr/>
        <p:txBody>
          <a:bodyPr rtlCol="0"/>
          <a:lstStyle>
            <a:lvl1pPr>
              <a:defRPr sz="900">
                <a:solidFill>
                  <a:srgbClr val="898989"/>
                </a:solidFill>
              </a:defRPr>
            </a:lvl1pPr>
          </a:lstStyle>
          <a:p>
            <a:pPr rtl="0"/>
            <a:r>
              <a:rPr lang="es-ES" noProof="0"/>
              <a:t>20XX</a:t>
            </a:r>
          </a:p>
        </p:txBody>
      </p:sp>
      <p:sp>
        <p:nvSpPr>
          <p:cNvPr id="6" name="Marcador de pie de página 5">
            <a:extLst>
              <a:ext uri="{FF2B5EF4-FFF2-40B4-BE49-F238E27FC236}">
                <a16:creationId xmlns:a16="http://schemas.microsoft.com/office/drawing/2014/main" id="{6C710A8A-CEC9-4787-A745-C28DD965F7DD}"/>
              </a:ext>
            </a:extLst>
          </p:cNvPr>
          <p:cNvSpPr>
            <a:spLocks noGrp="1"/>
          </p:cNvSpPr>
          <p:nvPr>
            <p:ph type="ftr" sz="quarter" idx="11"/>
          </p:nvPr>
        </p:nvSpPr>
        <p:spPr>
          <a:xfrm>
            <a:off x="6155823" y="6356350"/>
            <a:ext cx="1808712" cy="365125"/>
          </a:xfrm>
        </p:spPr>
        <p:txBody>
          <a:bodyPr rtlCol="0"/>
          <a:lstStyle>
            <a:lvl1pPr algn="l">
              <a:defRPr sz="900"/>
            </a:lvl1pPr>
          </a:lstStyle>
          <a:p>
            <a:pPr rtl="0"/>
            <a:r>
              <a:rPr lang="es-ES" noProof="0"/>
              <a:t>Presentación de lanzamiento</a:t>
            </a:r>
          </a:p>
        </p:txBody>
      </p:sp>
      <p:sp>
        <p:nvSpPr>
          <p:cNvPr id="7" name="Marcador de número de diapositiva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305281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umna de contenido 3">
    <p:bg>
      <p:bgPr>
        <a:solidFill>
          <a:schemeClr val="accent2"/>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42ACEF30-0520-40B3-A1F1-F3D2530563D6}"/>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15" name="Marcador de texto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1485900"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7" name="Marcador de texto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1485664"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31" name="Marcador de texto 15">
            <a:extLst>
              <a:ext uri="{FF2B5EF4-FFF2-40B4-BE49-F238E27FC236}">
                <a16:creationId xmlns:a16="http://schemas.microsoft.com/office/drawing/2014/main" id="{87DD41A9-B6B3-48D9-A3A6-831B39C9158C}"/>
              </a:ext>
            </a:extLst>
          </p:cNvPr>
          <p:cNvSpPr>
            <a:spLocks noGrp="1"/>
          </p:cNvSpPr>
          <p:nvPr>
            <p:ph type="body" sz="quarter" idx="16" hasCustomPrompt="1"/>
          </p:nvPr>
        </p:nvSpPr>
        <p:spPr>
          <a:xfrm>
            <a:off x="6673004"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AGREGAR UN SUBTÍTULO</a:t>
            </a:r>
          </a:p>
        </p:txBody>
      </p:sp>
      <p:sp>
        <p:nvSpPr>
          <p:cNvPr id="32" name="Marcador de texto 18">
            <a:extLst>
              <a:ext uri="{FF2B5EF4-FFF2-40B4-BE49-F238E27FC236}">
                <a16:creationId xmlns:a16="http://schemas.microsoft.com/office/drawing/2014/main" id="{FB791E68-EDF5-4CC2-8774-A27AEF1D25E6}"/>
              </a:ext>
            </a:extLst>
          </p:cNvPr>
          <p:cNvSpPr>
            <a:spLocks noGrp="1"/>
          </p:cNvSpPr>
          <p:nvPr>
            <p:ph type="body" sz="quarter" idx="17" hasCustomPrompt="1"/>
          </p:nvPr>
        </p:nvSpPr>
        <p:spPr>
          <a:xfrm>
            <a:off x="6673143"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33" name="Marcador de texto 15">
            <a:extLst>
              <a:ext uri="{FF2B5EF4-FFF2-40B4-BE49-F238E27FC236}">
                <a16:creationId xmlns:a16="http://schemas.microsoft.com/office/drawing/2014/main" id="{AA224F82-7E0C-4EBF-97D3-132481DBCDA9}"/>
              </a:ext>
            </a:extLst>
          </p:cNvPr>
          <p:cNvSpPr>
            <a:spLocks noGrp="1"/>
          </p:cNvSpPr>
          <p:nvPr>
            <p:ph type="body" sz="quarter" idx="18" hasCustomPrompt="1"/>
          </p:nvPr>
        </p:nvSpPr>
        <p:spPr>
          <a:xfrm>
            <a:off x="1485899"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AGREGAR UN SUBTÍTULO</a:t>
            </a:r>
          </a:p>
        </p:txBody>
      </p:sp>
      <p:sp>
        <p:nvSpPr>
          <p:cNvPr id="34" name="Marcador de texto 18">
            <a:extLst>
              <a:ext uri="{FF2B5EF4-FFF2-40B4-BE49-F238E27FC236}">
                <a16:creationId xmlns:a16="http://schemas.microsoft.com/office/drawing/2014/main" id="{699D24C6-4AFB-4222-8E0C-4D11CD9C0FF7}"/>
              </a:ext>
            </a:extLst>
          </p:cNvPr>
          <p:cNvSpPr>
            <a:spLocks noGrp="1"/>
          </p:cNvSpPr>
          <p:nvPr>
            <p:ph type="body" sz="quarter" idx="19" hasCustomPrompt="1"/>
          </p:nvPr>
        </p:nvSpPr>
        <p:spPr>
          <a:xfrm>
            <a:off x="1486412"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2" name="Marcador de texto 15">
            <a:extLst>
              <a:ext uri="{FF2B5EF4-FFF2-40B4-BE49-F238E27FC236}">
                <a16:creationId xmlns:a16="http://schemas.microsoft.com/office/drawing/2014/main" id="{3B05E19C-DF33-4515-AC52-F95850810EC1}"/>
              </a:ext>
            </a:extLst>
          </p:cNvPr>
          <p:cNvSpPr>
            <a:spLocks noGrp="1"/>
          </p:cNvSpPr>
          <p:nvPr>
            <p:ph type="body" sz="quarter" idx="23" hasCustomPrompt="1"/>
          </p:nvPr>
        </p:nvSpPr>
        <p:spPr>
          <a:xfrm>
            <a:off x="6672630"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AGREGAR UN SUBTÍTULO</a:t>
            </a:r>
          </a:p>
        </p:txBody>
      </p:sp>
      <p:sp>
        <p:nvSpPr>
          <p:cNvPr id="13" name="Marcador de texto 18">
            <a:extLst>
              <a:ext uri="{FF2B5EF4-FFF2-40B4-BE49-F238E27FC236}">
                <a16:creationId xmlns:a16="http://schemas.microsoft.com/office/drawing/2014/main" id="{C0EBC62D-442C-45D3-B66B-C6578FBB3370}"/>
              </a:ext>
            </a:extLst>
          </p:cNvPr>
          <p:cNvSpPr>
            <a:spLocks noGrp="1"/>
          </p:cNvSpPr>
          <p:nvPr>
            <p:ph type="body" sz="quarter" idx="24" hasCustomPrompt="1"/>
          </p:nvPr>
        </p:nvSpPr>
        <p:spPr>
          <a:xfrm>
            <a:off x="6673143"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3" name="Marcador de fecha 2">
            <a:extLst>
              <a:ext uri="{FF2B5EF4-FFF2-40B4-BE49-F238E27FC236}">
                <a16:creationId xmlns:a16="http://schemas.microsoft.com/office/drawing/2014/main" id="{98EC90C5-A811-4E5C-ADD1-A89DB4E94DAA}"/>
              </a:ext>
            </a:extLst>
          </p:cNvPr>
          <p:cNvSpPr>
            <a:spLocks noGrp="1"/>
          </p:cNvSpPr>
          <p:nvPr>
            <p:ph type="dt" sz="half" idx="20"/>
          </p:nvPr>
        </p:nvSpPr>
        <p:spPr/>
        <p:txBody>
          <a:bodyPr rtlCol="0"/>
          <a:lstStyle/>
          <a:p>
            <a:pPr rtl="0"/>
            <a:r>
              <a:rPr lang="es-ES" noProof="0"/>
              <a:t>20XX</a:t>
            </a:r>
          </a:p>
        </p:txBody>
      </p:sp>
      <p:sp>
        <p:nvSpPr>
          <p:cNvPr id="4" name="Marcador de pie de página 3">
            <a:extLst>
              <a:ext uri="{FF2B5EF4-FFF2-40B4-BE49-F238E27FC236}">
                <a16:creationId xmlns:a16="http://schemas.microsoft.com/office/drawing/2014/main" id="{3356B621-AE19-45D3-B25F-23256C242DDD}"/>
              </a:ext>
            </a:extLst>
          </p:cNvPr>
          <p:cNvSpPr>
            <a:spLocks noGrp="1"/>
          </p:cNvSpPr>
          <p:nvPr>
            <p:ph type="ftr" sz="quarter" idx="21"/>
          </p:nvPr>
        </p:nvSpPr>
        <p:spPr/>
        <p:txBody>
          <a:bodyPr rtlCol="0"/>
          <a:lstStyle/>
          <a:p>
            <a:pPr rtl="0"/>
            <a:r>
              <a:rPr lang="es-ES" noProof="0"/>
              <a:t>Presentación de lanzamiento</a:t>
            </a:r>
          </a:p>
        </p:txBody>
      </p:sp>
      <p:sp>
        <p:nvSpPr>
          <p:cNvPr id="5" name="Marcador de número de diapositiva 4">
            <a:extLst>
              <a:ext uri="{FF2B5EF4-FFF2-40B4-BE49-F238E27FC236}">
                <a16:creationId xmlns:a16="http://schemas.microsoft.com/office/drawing/2014/main" id="{158BDCB2-D8C3-4571-8154-76BEA9AE41A8}"/>
              </a:ext>
            </a:extLst>
          </p:cNvPr>
          <p:cNvSpPr>
            <a:spLocks noGrp="1"/>
          </p:cNvSpPr>
          <p:nvPr>
            <p:ph type="sldNum" sz="quarter" idx="22"/>
          </p:nvPr>
        </p:nvSpPr>
        <p:spPr/>
        <p:txBody>
          <a:bodyPr rtlCol="0"/>
          <a:lstStyle/>
          <a:p>
            <a:pPr rtl="0"/>
            <a:fld id="{B5CEABB6-07DC-46E8-9B57-56EC44A396E5}" type="slidenum">
              <a:rPr lang="es-ES" noProof="0" smtClean="0"/>
              <a:t>‹#›</a:t>
            </a:fld>
            <a:endParaRPr lang="es-ES" noProof="0"/>
          </a:p>
        </p:txBody>
      </p:sp>
      <p:cxnSp>
        <p:nvCxnSpPr>
          <p:cNvPr id="2" name="Conector recto 1">
            <a:extLst>
              <a:ext uri="{FF2B5EF4-FFF2-40B4-BE49-F238E27FC236}">
                <a16:creationId xmlns:a16="http://schemas.microsoft.com/office/drawing/2014/main" id="{9298DCF7-7DC1-4618-8133-F63847B0AFE2}"/>
              </a:ext>
              <a:ext uri="{C183D7F6-B498-43B3-948B-1728B52AA6E4}">
                <adec:decorative xmlns:adec="http://schemas.microsoft.com/office/drawing/2017/decorative" val="1"/>
              </a:ext>
            </a:extLst>
          </p:cNvPr>
          <p:cNvCxnSpPr>
            <a:cxnSpLocks/>
          </p:cNvCxnSpPr>
          <p:nvPr userDrawn="1"/>
        </p:nvCxnSpPr>
        <p:spPr>
          <a:xfrm>
            <a:off x="8688388" y="0"/>
            <a:ext cx="3503612" cy="2352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id="{653A6567-233D-4A3B-B52B-DE7E5E35A175}"/>
              </a:ext>
              <a:ext uri="{C183D7F6-B498-43B3-948B-1728B52AA6E4}">
                <adec:decorative xmlns:adec="http://schemas.microsoft.com/office/drawing/2017/decorative" val="1"/>
              </a:ext>
            </a:extLst>
          </p:cNvPr>
          <p:cNvCxnSpPr>
            <a:cxnSpLocks/>
          </p:cNvCxnSpPr>
          <p:nvPr userDrawn="1"/>
        </p:nvCxnSpPr>
        <p:spPr>
          <a:xfrm>
            <a:off x="9720943" y="0"/>
            <a:ext cx="2471057" cy="2699032"/>
          </a:xfrm>
          <a:prstGeom prst="line">
            <a:avLst/>
          </a:prstGeom>
        </p:spPr>
        <p:style>
          <a:lnRef idx="1">
            <a:schemeClr val="accent1"/>
          </a:lnRef>
          <a:fillRef idx="0">
            <a:schemeClr val="accent1"/>
          </a:fillRef>
          <a:effectRef idx="0">
            <a:schemeClr val="accent1"/>
          </a:effectRef>
          <a:fontRef idx="minor">
            <a:schemeClr val="tx1"/>
          </a:fontRef>
        </p:style>
      </p:cxnSp>
      <p:pic>
        <p:nvPicPr>
          <p:cNvPr id="7" name="Gráfico 6">
            <a:extLst>
              <a:ext uri="{FF2B5EF4-FFF2-40B4-BE49-F238E27FC236}">
                <a16:creationId xmlns:a16="http://schemas.microsoft.com/office/drawing/2014/main" id="{64D564EB-CA78-42C6-AD76-3C4E7B3AEA8D}"/>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8" name="Gráfico 7">
            <a:extLst>
              <a:ext uri="{FF2B5EF4-FFF2-40B4-BE49-F238E27FC236}">
                <a16:creationId xmlns:a16="http://schemas.microsoft.com/office/drawing/2014/main" id="{1CFFBB3A-BDCF-4878-8D04-E8BB9A050E71}"/>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250148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umna de contenido 2">
    <p:bg>
      <p:bgPr>
        <a:solidFill>
          <a:schemeClr val="bg1"/>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42ACEF30-0520-40B3-A1F1-F3D2530563D6}"/>
              </a:ext>
            </a:extLst>
          </p:cNvPr>
          <p:cNvSpPr>
            <a:spLocks noGrp="1"/>
          </p:cNvSpPr>
          <p:nvPr>
            <p:ph type="title" hasCustomPrompt="1"/>
          </p:nvPr>
        </p:nvSpPr>
        <p:spPr>
          <a:xfrm>
            <a:off x="1508760" y="4156405"/>
            <a:ext cx="3139440" cy="1325563"/>
          </a:xfrm>
        </p:spPr>
        <p:txBody>
          <a:bodyPr rtlCol="0" anchor="b">
            <a:normAutofit/>
          </a:bodyPr>
          <a:lstStyle>
            <a:lvl1pPr algn="l">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MODIFICAR EL ESTILO DEL TÍTULO MAESTRO</a:t>
            </a:r>
          </a:p>
        </p:txBody>
      </p:sp>
      <p:sp>
        <p:nvSpPr>
          <p:cNvPr id="15" name="Marcador de texto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5922254" y="1530635"/>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7" name="Marcador de texto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5921828" y="186006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6" name="Marcador de texto 15">
            <a:extLst>
              <a:ext uri="{FF2B5EF4-FFF2-40B4-BE49-F238E27FC236}">
                <a16:creationId xmlns:a16="http://schemas.microsoft.com/office/drawing/2014/main" id="{07D6A00C-D56B-4E8B-B992-7DA51D3C7261}"/>
              </a:ext>
            </a:extLst>
          </p:cNvPr>
          <p:cNvSpPr>
            <a:spLocks noGrp="1"/>
          </p:cNvSpPr>
          <p:nvPr>
            <p:ph type="body" sz="quarter" idx="23" hasCustomPrompt="1"/>
          </p:nvPr>
        </p:nvSpPr>
        <p:spPr>
          <a:xfrm>
            <a:off x="5922254" y="2630431"/>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8" name="Marcador de texto 18">
            <a:extLst>
              <a:ext uri="{FF2B5EF4-FFF2-40B4-BE49-F238E27FC236}">
                <a16:creationId xmlns:a16="http://schemas.microsoft.com/office/drawing/2014/main" id="{DA90DA32-7E6A-4713-BDC9-73910E2A0E68}"/>
              </a:ext>
            </a:extLst>
          </p:cNvPr>
          <p:cNvSpPr>
            <a:spLocks noGrp="1"/>
          </p:cNvSpPr>
          <p:nvPr>
            <p:ph type="body" sz="quarter" idx="24" hasCustomPrompt="1"/>
          </p:nvPr>
        </p:nvSpPr>
        <p:spPr>
          <a:xfrm>
            <a:off x="5921828" y="295985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9" name="Marcador de texto 15">
            <a:extLst>
              <a:ext uri="{FF2B5EF4-FFF2-40B4-BE49-F238E27FC236}">
                <a16:creationId xmlns:a16="http://schemas.microsoft.com/office/drawing/2014/main" id="{D7E57261-C874-4DFD-AF7D-F9EC50B3BFD0}"/>
              </a:ext>
            </a:extLst>
          </p:cNvPr>
          <p:cNvSpPr>
            <a:spLocks noGrp="1"/>
          </p:cNvSpPr>
          <p:nvPr>
            <p:ph type="body" sz="quarter" idx="25" hasCustomPrompt="1"/>
          </p:nvPr>
        </p:nvSpPr>
        <p:spPr>
          <a:xfrm>
            <a:off x="5922254" y="3730227"/>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20" name="Marcador de texto 18">
            <a:extLst>
              <a:ext uri="{FF2B5EF4-FFF2-40B4-BE49-F238E27FC236}">
                <a16:creationId xmlns:a16="http://schemas.microsoft.com/office/drawing/2014/main" id="{843F77CE-098F-4777-8C30-5CEE7954D140}"/>
              </a:ext>
            </a:extLst>
          </p:cNvPr>
          <p:cNvSpPr>
            <a:spLocks noGrp="1"/>
          </p:cNvSpPr>
          <p:nvPr>
            <p:ph type="body" sz="quarter" idx="26" hasCustomPrompt="1"/>
          </p:nvPr>
        </p:nvSpPr>
        <p:spPr>
          <a:xfrm>
            <a:off x="5921828" y="405965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23" name="Marcador de texto 15">
            <a:extLst>
              <a:ext uri="{FF2B5EF4-FFF2-40B4-BE49-F238E27FC236}">
                <a16:creationId xmlns:a16="http://schemas.microsoft.com/office/drawing/2014/main" id="{4CAE269A-B6AB-42A6-9575-6057FA25A29E}"/>
              </a:ext>
            </a:extLst>
          </p:cNvPr>
          <p:cNvSpPr>
            <a:spLocks noGrp="1"/>
          </p:cNvSpPr>
          <p:nvPr>
            <p:ph type="body" sz="quarter" idx="27" hasCustomPrompt="1"/>
          </p:nvPr>
        </p:nvSpPr>
        <p:spPr>
          <a:xfrm>
            <a:off x="5920106" y="4830024"/>
            <a:ext cx="5433204" cy="365125"/>
          </a:xfrm>
        </p:spPr>
        <p:txBody>
          <a:bodyPr rtlCol="0">
            <a:normAutofit/>
          </a:bodyPr>
          <a:lstStyle>
            <a:lvl1pPr marL="0" indent="0">
              <a:buNone/>
              <a:defRPr lang="en-US" sz="2000" kern="1200"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24" name="Marcador de texto 18">
            <a:extLst>
              <a:ext uri="{FF2B5EF4-FFF2-40B4-BE49-F238E27FC236}">
                <a16:creationId xmlns:a16="http://schemas.microsoft.com/office/drawing/2014/main" id="{46866A49-A3A8-4869-961C-EB41F6BC7843}"/>
              </a:ext>
            </a:extLst>
          </p:cNvPr>
          <p:cNvSpPr>
            <a:spLocks noGrp="1"/>
          </p:cNvSpPr>
          <p:nvPr>
            <p:ph type="body" sz="quarter" idx="28" hasCustomPrompt="1"/>
          </p:nvPr>
        </p:nvSpPr>
        <p:spPr>
          <a:xfrm>
            <a:off x="5919680" y="5159449"/>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3" name="Marcador de fecha 2">
            <a:extLst>
              <a:ext uri="{FF2B5EF4-FFF2-40B4-BE49-F238E27FC236}">
                <a16:creationId xmlns:a16="http://schemas.microsoft.com/office/drawing/2014/main" id="{98EC90C5-A811-4E5C-ADD1-A89DB4E94DAA}"/>
              </a:ext>
            </a:extLst>
          </p:cNvPr>
          <p:cNvSpPr>
            <a:spLocks noGrp="1"/>
          </p:cNvSpPr>
          <p:nvPr>
            <p:ph type="dt" sz="half" idx="20"/>
          </p:nvPr>
        </p:nvSpPr>
        <p:spPr>
          <a:xfrm>
            <a:off x="5919680" y="6356350"/>
            <a:ext cx="947516" cy="365125"/>
          </a:xfrm>
        </p:spPr>
        <p:txBody>
          <a:bodyPr rtlCol="0"/>
          <a:lstStyle>
            <a:lvl1pPr>
              <a:defRPr sz="900"/>
            </a:lvl1pPr>
          </a:lstStyle>
          <a:p>
            <a:pPr rtl="0"/>
            <a:r>
              <a:rPr lang="es-ES" noProof="0"/>
              <a:t>20XX</a:t>
            </a:r>
          </a:p>
        </p:txBody>
      </p:sp>
      <p:sp>
        <p:nvSpPr>
          <p:cNvPr id="4" name="Marcador de pie de página 3">
            <a:extLst>
              <a:ext uri="{FF2B5EF4-FFF2-40B4-BE49-F238E27FC236}">
                <a16:creationId xmlns:a16="http://schemas.microsoft.com/office/drawing/2014/main" id="{3356B621-AE19-45D3-B25F-23256C242DDD}"/>
              </a:ext>
            </a:extLst>
          </p:cNvPr>
          <p:cNvSpPr>
            <a:spLocks noGrp="1"/>
          </p:cNvSpPr>
          <p:nvPr>
            <p:ph type="ftr" sz="quarter" idx="21"/>
          </p:nvPr>
        </p:nvSpPr>
        <p:spPr>
          <a:xfrm>
            <a:off x="7161955" y="6356350"/>
            <a:ext cx="3243942" cy="365125"/>
          </a:xfrm>
        </p:spPr>
        <p:txBody>
          <a:bodyPr rtlCol="0"/>
          <a:lstStyle>
            <a:lvl1pPr>
              <a:defRPr sz="900"/>
            </a:lvl1pPr>
          </a:lstStyle>
          <a:p>
            <a:pPr rtl="0"/>
            <a:r>
              <a:rPr lang="es-ES" noProof="0"/>
              <a:t>Presentación de lanzamiento</a:t>
            </a:r>
          </a:p>
        </p:txBody>
      </p:sp>
      <p:sp>
        <p:nvSpPr>
          <p:cNvPr id="5" name="Marcador de número de diapositiva 4">
            <a:extLst>
              <a:ext uri="{FF2B5EF4-FFF2-40B4-BE49-F238E27FC236}">
                <a16:creationId xmlns:a16="http://schemas.microsoft.com/office/drawing/2014/main" id="{158BDCB2-D8C3-4571-8154-76BEA9AE41A8}"/>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es-ES" noProof="0" smtClean="0"/>
              <a:pPr rtl="0"/>
              <a:t>‹#›</a:t>
            </a:fld>
            <a:endParaRPr lang="es-ES" noProof="0"/>
          </a:p>
        </p:txBody>
      </p:sp>
      <p:pic>
        <p:nvPicPr>
          <p:cNvPr id="2" name="Gráfico 1">
            <a:extLst>
              <a:ext uri="{FF2B5EF4-FFF2-40B4-BE49-F238E27FC236}">
                <a16:creationId xmlns:a16="http://schemas.microsoft.com/office/drawing/2014/main" id="{6D8D9106-8780-461D-9091-E074B0A3C956}"/>
              </a:ext>
              <a:ext uri="{C183D7F6-B498-43B3-948B-1728B52AA6E4}">
                <adec:decorative xmlns:adec="http://schemas.microsoft.com/office/drawing/2017/decorative" val="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4696" y="-1"/>
            <a:ext cx="4896735" cy="4385949"/>
          </a:xfrm>
          <a:prstGeom prst="rect">
            <a:avLst/>
          </a:prstGeom>
        </p:spPr>
      </p:pic>
    </p:spTree>
    <p:extLst>
      <p:ext uri="{BB962C8B-B14F-4D97-AF65-F5344CB8AC3E}">
        <p14:creationId xmlns:p14="http://schemas.microsoft.com/office/powerpoint/2010/main" val="306195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Introducción">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rtlCol="0" anchor="b">
            <a:normAutofit/>
          </a:bodyPr>
          <a:lstStyle>
            <a:lvl1pPr>
              <a:defRPr lang="en-US" sz="2800" kern="1200"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3" name="Marcador de texto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Haga clic para modificar los estilos de texto del patrón</a:t>
            </a:r>
          </a:p>
        </p:txBody>
      </p:sp>
      <p:cxnSp>
        <p:nvCxnSpPr>
          <p:cNvPr id="14" name="Conector recto 13">
            <a:extLst>
              <a:ext uri="{FF2B5EF4-FFF2-40B4-BE49-F238E27FC236}">
                <a16:creationId xmlns:a16="http://schemas.microsoft.com/office/drawing/2014/main" id="{49FBD260-5143-4B12-B9F8-33E48D548909}"/>
              </a:ext>
            </a:extLst>
          </p:cNvPr>
          <p:cNvCxnSpPr/>
          <p:nvPr/>
        </p:nvCxnSpPr>
        <p:spPr>
          <a:xfrm>
            <a:off x="9096375" y="1497012"/>
            <a:ext cx="3095625"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D87F08D6-2CA7-4A5A-BE34-07113DCA535D}"/>
              </a:ext>
            </a:extLst>
          </p:cNvPr>
          <p:cNvCxnSpPr/>
          <p:nvPr/>
        </p:nvCxnSpPr>
        <p:spPr>
          <a:xfrm flipH="1">
            <a:off x="6953250" y="-25401"/>
            <a:ext cx="3790950" cy="6902451"/>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Marcador de fecha 6">
            <a:extLst>
              <a:ext uri="{FF2B5EF4-FFF2-40B4-BE49-F238E27FC236}">
                <a16:creationId xmlns:a16="http://schemas.microsoft.com/office/drawing/2014/main" id="{70146B66-4F07-44BE-8AAB-48EA5170DA81}"/>
              </a:ext>
            </a:extLst>
          </p:cNvPr>
          <p:cNvSpPr>
            <a:spLocks noGrp="1"/>
          </p:cNvSpPr>
          <p:nvPr>
            <p:ph type="dt" sz="half" idx="10"/>
          </p:nvPr>
        </p:nvSpPr>
        <p:spPr>
          <a:xfrm>
            <a:off x="838200" y="6356350"/>
            <a:ext cx="2743200" cy="365125"/>
          </a:xfrm>
        </p:spPr>
        <p:txBody>
          <a:bodyPr rtlCol="0"/>
          <a:lstStyle>
            <a:lvl1pPr>
              <a:defRPr sz="900"/>
            </a:lvl1pPr>
          </a:lstStyle>
          <a:p>
            <a:pPr rtl="0"/>
            <a:r>
              <a:rPr lang="es-ES" noProof="0"/>
              <a:t>20XX</a:t>
            </a:r>
          </a:p>
        </p:txBody>
      </p:sp>
      <p:sp>
        <p:nvSpPr>
          <p:cNvPr id="10" name="Marcador de pie de página 7">
            <a:extLst>
              <a:ext uri="{FF2B5EF4-FFF2-40B4-BE49-F238E27FC236}">
                <a16:creationId xmlns:a16="http://schemas.microsoft.com/office/drawing/2014/main" id="{3A927BE5-2F4C-4EBD-9093-C4ED6E3025B1}"/>
              </a:ext>
            </a:extLst>
          </p:cNvPr>
          <p:cNvSpPr>
            <a:spLocks noGrp="1"/>
          </p:cNvSpPr>
          <p:nvPr>
            <p:ph type="ftr" sz="quarter" idx="11"/>
          </p:nvPr>
        </p:nvSpPr>
        <p:spPr>
          <a:xfrm>
            <a:off x="5224463" y="6356350"/>
            <a:ext cx="1743075" cy="365125"/>
          </a:xfrm>
        </p:spPr>
        <p:txBody>
          <a:bodyPr rtlCol="0"/>
          <a:lstStyle>
            <a:lvl1pPr>
              <a:defRPr sz="900"/>
            </a:lvl1pPr>
          </a:lstStyle>
          <a:p>
            <a:pPr rtl="0"/>
            <a:r>
              <a:rPr lang="es-ES" noProof="0"/>
              <a:t>Presentación de lanzamiento</a:t>
            </a:r>
          </a:p>
        </p:txBody>
      </p:sp>
      <p:sp>
        <p:nvSpPr>
          <p:cNvPr id="11" name="Marcador de número de diapositiva 8">
            <a:extLst>
              <a:ext uri="{FF2B5EF4-FFF2-40B4-BE49-F238E27FC236}">
                <a16:creationId xmlns:a16="http://schemas.microsoft.com/office/drawing/2014/main" id="{C4C1336B-CF5E-42FF-80E8-7D33A2D64E17}"/>
              </a:ext>
            </a:extLst>
          </p:cNvPr>
          <p:cNvSpPr>
            <a:spLocks noGrp="1"/>
          </p:cNvSpPr>
          <p:nvPr>
            <p:ph type="sldNum" sz="quarter" idx="12"/>
          </p:nvPr>
        </p:nvSpPr>
        <p:spPr>
          <a:xfrm>
            <a:off x="8610600" y="6356350"/>
            <a:ext cx="2743200" cy="365125"/>
          </a:xfrm>
        </p:spPr>
        <p:txBody>
          <a:bodyPr rtlCol="0"/>
          <a:lstStyle>
            <a:lvl1pPr>
              <a:defRPr sz="900"/>
            </a:lvl1pPr>
          </a:lstStyle>
          <a:p>
            <a:pPr rtl="0"/>
            <a:fld id="{B5CEABB6-07DC-46E8-9B57-56EC44A396E5}" type="slidenum">
              <a:rPr lang="es-ES" noProof="0" smtClean="0"/>
              <a:t>‹#›</a:t>
            </a:fld>
            <a:endParaRPr lang="es-ES" noProof="0"/>
          </a:p>
        </p:txBody>
      </p:sp>
    </p:spTree>
    <p:extLst>
      <p:ext uri="{BB962C8B-B14F-4D97-AF65-F5344CB8AC3E}">
        <p14:creationId xmlns:p14="http://schemas.microsoft.com/office/powerpoint/2010/main" val="129327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alto de sección">
    <p:bg>
      <p:bgPr>
        <a:solidFill>
          <a:schemeClr val="accent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571235"/>
            <a:ext cx="4179570" cy="1715531"/>
          </a:xfrm>
        </p:spPr>
        <p:txBody>
          <a:bodyPr rtlCol="0" anchor="ctr">
            <a:noAutofit/>
          </a:bodyPr>
          <a:lstStyle>
            <a:lvl1pPr algn="l">
              <a:defRPr sz="3600" spc="150" baseline="0">
                <a:solidFill>
                  <a:schemeClr val="tx1">
                    <a:lumMod val="75000"/>
                    <a:lumOff val="25000"/>
                  </a:schemeClr>
                </a:solidFill>
              </a:defRPr>
            </a:lvl1pPr>
          </a:lstStyle>
          <a:p>
            <a:pPr rtl="0"/>
            <a:r>
              <a:rPr lang="es-ES" noProof="0"/>
              <a:t>HAGA CLIC PARA MODIFICAR EL ESTILO DEL TÍTULO MAESTRO</a:t>
            </a:r>
          </a:p>
        </p:txBody>
      </p:sp>
      <p:pic>
        <p:nvPicPr>
          <p:cNvPr id="5" name="Gráfico 4">
            <a:extLst>
              <a:ext uri="{FF2B5EF4-FFF2-40B4-BE49-F238E27FC236}">
                <a16:creationId xmlns:a16="http://schemas.microsoft.com/office/drawing/2014/main" id="{F05D2CCB-CCFC-4A8A-ADA9-C1E4D13B96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3228668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ita">
    <p:spTree>
      <p:nvGrpSpPr>
        <p:cNvPr id="1" name=""/>
        <p:cNvGrpSpPr/>
        <p:nvPr/>
      </p:nvGrpSpPr>
      <p:grpSpPr>
        <a:xfrm>
          <a:off x="0" y="0"/>
          <a:ext cx="0" cy="0"/>
          <a:chOff x="0" y="0"/>
          <a:chExt cx="0" cy="0"/>
        </a:xfrm>
      </p:grpSpPr>
      <p:pic>
        <p:nvPicPr>
          <p:cNvPr id="7" name="Gráfico 6">
            <a:extLst>
              <a:ext uri="{FF2B5EF4-FFF2-40B4-BE49-F238E27FC236}">
                <a16:creationId xmlns:a16="http://schemas.microsoft.com/office/drawing/2014/main" id="{AEE644D4-F9A4-4237-BD5C-4B97ABA933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ítulo 1">
            <a:extLst>
              <a:ext uri="{FF2B5EF4-FFF2-40B4-BE49-F238E27FC236}">
                <a16:creationId xmlns:a16="http://schemas.microsoft.com/office/drawing/2014/main" id="{C2FF67A8-55FA-435D-A18C-96D63D22B53E}"/>
              </a:ext>
            </a:extLst>
          </p:cNvPr>
          <p:cNvSpPr>
            <a:spLocks noGrp="1"/>
          </p:cNvSpPr>
          <p:nvPr>
            <p:ph type="title" hasCustomPrompt="1"/>
          </p:nvPr>
        </p:nvSpPr>
        <p:spPr>
          <a:xfrm>
            <a:off x="5920169" y="1152771"/>
            <a:ext cx="5431971" cy="846301"/>
          </a:xfrm>
        </p:spPr>
        <p:txBody>
          <a:bodyPr rtlCol="0" anchor="t">
            <a:normAutofit/>
          </a:bodyPr>
          <a:lstStyle>
            <a:lvl1pP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cxnSp>
        <p:nvCxnSpPr>
          <p:cNvPr id="9" name="Conector recto 8">
            <a:extLst>
              <a:ext uri="{FF2B5EF4-FFF2-40B4-BE49-F238E27FC236}">
                <a16:creationId xmlns:a16="http://schemas.microsoft.com/office/drawing/2014/main" id="{BDAC7E4E-FE06-4E90-8107-6B543E5515ED}"/>
              </a:ext>
            </a:extLst>
          </p:cNvPr>
          <p:cNvCxnSpPr/>
          <p:nvPr/>
        </p:nvCxnSpPr>
        <p:spPr>
          <a:xfrm flipV="1">
            <a:off x="2209800" y="0"/>
            <a:ext cx="2438400" cy="68580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Marcador de texto 15">
            <a:extLst>
              <a:ext uri="{FF2B5EF4-FFF2-40B4-BE49-F238E27FC236}">
                <a16:creationId xmlns:a16="http://schemas.microsoft.com/office/drawing/2014/main" id="{3864668D-D640-4ABF-BB9A-D60176660F07}"/>
              </a:ext>
            </a:extLst>
          </p:cNvPr>
          <p:cNvSpPr>
            <a:spLocks noGrp="1"/>
          </p:cNvSpPr>
          <p:nvPr>
            <p:ph type="body" sz="quarter" idx="13" hasCustomPrompt="1"/>
          </p:nvPr>
        </p:nvSpPr>
        <p:spPr>
          <a:xfrm>
            <a:off x="5922254" y="2469515"/>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2" name="Marcador de texto 18">
            <a:extLst>
              <a:ext uri="{FF2B5EF4-FFF2-40B4-BE49-F238E27FC236}">
                <a16:creationId xmlns:a16="http://schemas.microsoft.com/office/drawing/2014/main" id="{2E289D5A-B06B-43D4-A3CA-3B06C4D49FDD}"/>
              </a:ext>
            </a:extLst>
          </p:cNvPr>
          <p:cNvSpPr>
            <a:spLocks noGrp="1"/>
          </p:cNvSpPr>
          <p:nvPr>
            <p:ph type="body" sz="quarter" idx="15" hasCustomPrompt="1"/>
          </p:nvPr>
        </p:nvSpPr>
        <p:spPr>
          <a:xfrm>
            <a:off x="5921828" y="2798940"/>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3" name="Marcador de texto 15">
            <a:extLst>
              <a:ext uri="{FF2B5EF4-FFF2-40B4-BE49-F238E27FC236}">
                <a16:creationId xmlns:a16="http://schemas.microsoft.com/office/drawing/2014/main" id="{1DCC2995-DE17-436D-82AE-6E107865CB79}"/>
              </a:ext>
            </a:extLst>
          </p:cNvPr>
          <p:cNvSpPr>
            <a:spLocks noGrp="1"/>
          </p:cNvSpPr>
          <p:nvPr>
            <p:ph type="body" sz="quarter" idx="23" hasCustomPrompt="1"/>
          </p:nvPr>
        </p:nvSpPr>
        <p:spPr>
          <a:xfrm>
            <a:off x="5922254" y="3569311"/>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4" name="Marcador de texto 18">
            <a:extLst>
              <a:ext uri="{FF2B5EF4-FFF2-40B4-BE49-F238E27FC236}">
                <a16:creationId xmlns:a16="http://schemas.microsoft.com/office/drawing/2014/main" id="{C7E70A65-1FB1-4F42-854B-8213ED73F792}"/>
              </a:ext>
            </a:extLst>
          </p:cNvPr>
          <p:cNvSpPr>
            <a:spLocks noGrp="1"/>
          </p:cNvSpPr>
          <p:nvPr>
            <p:ph type="body" sz="quarter" idx="24" hasCustomPrompt="1"/>
          </p:nvPr>
        </p:nvSpPr>
        <p:spPr>
          <a:xfrm>
            <a:off x="5921828" y="3898736"/>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5" name="Marcador de texto 15">
            <a:extLst>
              <a:ext uri="{FF2B5EF4-FFF2-40B4-BE49-F238E27FC236}">
                <a16:creationId xmlns:a16="http://schemas.microsoft.com/office/drawing/2014/main" id="{45657994-DC61-4DEB-BB2B-65DFCA997AF1}"/>
              </a:ext>
            </a:extLst>
          </p:cNvPr>
          <p:cNvSpPr>
            <a:spLocks noGrp="1"/>
          </p:cNvSpPr>
          <p:nvPr>
            <p:ph type="body" sz="quarter" idx="25" hasCustomPrompt="1"/>
          </p:nvPr>
        </p:nvSpPr>
        <p:spPr>
          <a:xfrm>
            <a:off x="5922254" y="4669107"/>
            <a:ext cx="5433204" cy="365125"/>
          </a:xfrm>
        </p:spPr>
        <p:txBody>
          <a:bodyPr rtlCol="0">
            <a:normAutofit/>
          </a:bodyPr>
          <a:lstStyle>
            <a:lvl1pPr marL="0" indent="0">
              <a:buNone/>
              <a:defRPr lang="en-US" sz="2000" kern="1200" cap="all" spc="150" baseline="0" dirty="0">
                <a:solidFill>
                  <a:schemeClr val="tx1">
                    <a:lumMod val="75000"/>
                    <a:lumOff val="25000"/>
                  </a:schemeClr>
                </a:solidFill>
                <a:latin typeface="+mj-lt"/>
                <a:ea typeface="+mj-ea"/>
                <a:cs typeface="+mj-cs"/>
              </a:defRPr>
            </a:lvl1pPr>
          </a:lstStyle>
          <a:p>
            <a:pPr lvl="0" rtl="0"/>
            <a:r>
              <a:rPr lang="es-ES" noProof="0"/>
              <a:t>HAGA CLIC PARA AGREGAR UN SUBTÍTULO</a:t>
            </a:r>
          </a:p>
        </p:txBody>
      </p:sp>
      <p:sp>
        <p:nvSpPr>
          <p:cNvPr id="16" name="Marcador de texto 18">
            <a:extLst>
              <a:ext uri="{FF2B5EF4-FFF2-40B4-BE49-F238E27FC236}">
                <a16:creationId xmlns:a16="http://schemas.microsoft.com/office/drawing/2014/main" id="{18397EE2-60CD-47FD-AF8F-83A5324D9D18}"/>
              </a:ext>
            </a:extLst>
          </p:cNvPr>
          <p:cNvSpPr>
            <a:spLocks noGrp="1"/>
          </p:cNvSpPr>
          <p:nvPr>
            <p:ph type="body" sz="quarter" idx="26" hasCustomPrompt="1"/>
          </p:nvPr>
        </p:nvSpPr>
        <p:spPr>
          <a:xfrm>
            <a:off x="5921828" y="4998532"/>
            <a:ext cx="5431971" cy="557950"/>
          </a:xfrm>
        </p:spPr>
        <p:txBody>
          <a:bodyPr rtlCol="0">
            <a:normAutofit/>
          </a:bodyPr>
          <a:lstStyle>
            <a:lvl1pPr marL="0" indent="0">
              <a:lnSpc>
                <a:spcPct val="100000"/>
              </a:lnSpc>
              <a:buFont typeface="Arial" panose="020B0604020202020204" pitchFamily="34" charset="0"/>
              <a:buNone/>
              <a:defRPr sz="1400">
                <a:solidFill>
                  <a:schemeClr val="tx1">
                    <a:lumMod val="75000"/>
                    <a:lumOff val="25000"/>
                  </a:schemeClr>
                </a:solidFill>
              </a:defRPr>
            </a:lvl1pPr>
          </a:lstStyle>
          <a:p>
            <a:pPr lvl="0" rtl="0"/>
            <a:r>
              <a:rPr lang="es-ES" noProof="0"/>
              <a:t>Haga clic para agregar texto</a:t>
            </a:r>
          </a:p>
        </p:txBody>
      </p:sp>
      <p:sp>
        <p:nvSpPr>
          <p:cNvPr id="17" name="Marcador de fecha 2">
            <a:extLst>
              <a:ext uri="{FF2B5EF4-FFF2-40B4-BE49-F238E27FC236}">
                <a16:creationId xmlns:a16="http://schemas.microsoft.com/office/drawing/2014/main" id="{1E25EFF1-65C7-4F93-8740-46885C6BEA57}"/>
              </a:ext>
            </a:extLst>
          </p:cNvPr>
          <p:cNvSpPr>
            <a:spLocks noGrp="1"/>
          </p:cNvSpPr>
          <p:nvPr>
            <p:ph type="dt" sz="half" idx="20"/>
          </p:nvPr>
        </p:nvSpPr>
        <p:spPr>
          <a:xfrm>
            <a:off x="5919680" y="6356350"/>
            <a:ext cx="947516" cy="365125"/>
          </a:xfrm>
        </p:spPr>
        <p:txBody>
          <a:bodyPr rtlCol="0"/>
          <a:lstStyle>
            <a:lvl1pPr>
              <a:defRPr sz="900"/>
            </a:lvl1pPr>
          </a:lstStyle>
          <a:p>
            <a:pPr rtl="0"/>
            <a:r>
              <a:rPr lang="es-ES" noProof="0"/>
              <a:t>20XX</a:t>
            </a:r>
          </a:p>
        </p:txBody>
      </p:sp>
      <p:sp>
        <p:nvSpPr>
          <p:cNvPr id="18" name="Marcador de pie de página 3">
            <a:extLst>
              <a:ext uri="{FF2B5EF4-FFF2-40B4-BE49-F238E27FC236}">
                <a16:creationId xmlns:a16="http://schemas.microsoft.com/office/drawing/2014/main" id="{C16D80BF-B599-4FC0-ABD5-98777872FE5F}"/>
              </a:ext>
            </a:extLst>
          </p:cNvPr>
          <p:cNvSpPr>
            <a:spLocks noGrp="1"/>
          </p:cNvSpPr>
          <p:nvPr>
            <p:ph type="ftr" sz="quarter" idx="21"/>
          </p:nvPr>
        </p:nvSpPr>
        <p:spPr>
          <a:xfrm>
            <a:off x="7161955" y="6356350"/>
            <a:ext cx="3243942" cy="365125"/>
          </a:xfrm>
        </p:spPr>
        <p:txBody>
          <a:bodyPr rtlCol="0"/>
          <a:lstStyle>
            <a:lvl1pPr>
              <a:defRPr sz="900"/>
            </a:lvl1pPr>
          </a:lstStyle>
          <a:p>
            <a:pPr rtl="0"/>
            <a:r>
              <a:rPr lang="es-ES" noProof="0"/>
              <a:t>Presentación de lanzamiento</a:t>
            </a:r>
          </a:p>
        </p:txBody>
      </p:sp>
      <p:sp>
        <p:nvSpPr>
          <p:cNvPr id="19" name="Marcador de número de diapositiva 4">
            <a:extLst>
              <a:ext uri="{FF2B5EF4-FFF2-40B4-BE49-F238E27FC236}">
                <a16:creationId xmlns:a16="http://schemas.microsoft.com/office/drawing/2014/main" id="{F64421B1-FF90-4939-90BD-8206DE5036D0}"/>
              </a:ext>
            </a:extLst>
          </p:cNvPr>
          <p:cNvSpPr>
            <a:spLocks noGrp="1"/>
          </p:cNvSpPr>
          <p:nvPr>
            <p:ph type="sldNum" sz="quarter" idx="22"/>
          </p:nvPr>
        </p:nvSpPr>
        <p:spPr>
          <a:xfrm>
            <a:off x="10700656" y="6356350"/>
            <a:ext cx="653143" cy="365125"/>
          </a:xfrm>
        </p:spPr>
        <p:txBody>
          <a:bodyPr rtlCol="0"/>
          <a:lstStyle>
            <a:lvl1pPr>
              <a:defRPr sz="900"/>
            </a:lvl1pPr>
          </a:lstStyle>
          <a:p>
            <a:pPr rtl="0"/>
            <a:fld id="{B5CEABB6-07DC-46E8-9B57-56EC44A396E5}" type="slidenum">
              <a:rPr lang="es-ES" noProof="0" smtClean="0"/>
              <a:pPr rtl="0"/>
              <a:t>‹#›</a:t>
            </a:fld>
            <a:endParaRPr lang="es-ES" noProof="0"/>
          </a:p>
        </p:txBody>
      </p:sp>
    </p:spTree>
    <p:extLst>
      <p:ext uri="{BB962C8B-B14F-4D97-AF65-F5344CB8AC3E}">
        <p14:creationId xmlns:p14="http://schemas.microsoft.com/office/powerpoint/2010/main" val="264798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tres">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cap="all" spc="150" baseline="0" dirty="0">
                <a:solidFill>
                  <a:schemeClr val="tx1">
                    <a:lumMod val="75000"/>
                    <a:lumOff val="25000"/>
                  </a:schemeClr>
                </a:solidFill>
                <a:latin typeface="+mj-lt"/>
                <a:ea typeface="+mj-ea"/>
                <a:cs typeface="+mj-cs"/>
              </a:defRPr>
            </a:lvl1pPr>
          </a:lstStyle>
          <a:p>
            <a:pPr rtl="0"/>
            <a:r>
              <a:rPr lang="es-ES" noProof="0"/>
              <a:t>HAGA CLIC PARA EDITAR EL ESTILO DEL TÍTULO DEL PATRÓN</a:t>
            </a:r>
          </a:p>
        </p:txBody>
      </p:sp>
      <p:sp>
        <p:nvSpPr>
          <p:cNvPr id="3" name="Marcador de texto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 EL TEXTO MAESTRO</a:t>
            </a:r>
          </a:p>
        </p:txBody>
      </p:sp>
      <p:sp>
        <p:nvSpPr>
          <p:cNvPr id="4" name="Marcador de contenido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texto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s-ES" noProof="0"/>
              <a:t>HAGA CLIC PARA EDITAR EL TEXTO MAESTRO</a:t>
            </a:r>
          </a:p>
        </p:txBody>
      </p:sp>
      <p:sp>
        <p:nvSpPr>
          <p:cNvPr id="6" name="Marcador de contenido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21" name="Marcador de texto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rtlCol="0" anchor="b">
            <a:noAutofit/>
          </a:bodyPr>
          <a:lstStyle>
            <a:lvl1pPr marL="0" indent="0">
              <a:buNone/>
              <a:defRPr lang="en-US" sz="2000" kern="1200" cap="all" spc="150" baseline="0" dirty="0" smtClean="0">
                <a:solidFill>
                  <a:schemeClr val="tx1">
                    <a:lumMod val="75000"/>
                    <a:lumOff val="25000"/>
                  </a:schemeClr>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EDITAR EL TEXTO MAESTRO</a:t>
            </a:r>
          </a:p>
        </p:txBody>
      </p:sp>
      <p:sp>
        <p:nvSpPr>
          <p:cNvPr id="22" name="Marcador de contenido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rtlCol="0">
            <a:normAutofit/>
          </a:bodyPr>
          <a:lstStyle>
            <a:lvl1pPr marL="0" indent="0">
              <a:lnSpc>
                <a:spcPct val="100000"/>
              </a:lnSpc>
              <a:buNone/>
              <a:defRPr sz="1400" spc="50" baseline="0">
                <a:solidFill>
                  <a:schemeClr val="tx1">
                    <a:lumMod val="75000"/>
                    <a:lumOff val="25000"/>
                  </a:schemeClr>
                </a:solidFill>
              </a:defRPr>
            </a:lvl1pPr>
            <a:lvl2pPr marL="457200" indent="0">
              <a:lnSpc>
                <a:spcPct val="100000"/>
              </a:lnSpc>
              <a:buNone/>
              <a:defRPr sz="1400" spc="50" baseline="0">
                <a:solidFill>
                  <a:schemeClr val="tx1">
                    <a:lumMod val="75000"/>
                    <a:lumOff val="25000"/>
                  </a:schemeClr>
                </a:solidFill>
              </a:defRPr>
            </a:lvl2pPr>
            <a:lvl3pPr marL="914400" indent="0">
              <a:lnSpc>
                <a:spcPct val="100000"/>
              </a:lnSpc>
              <a:buNone/>
              <a:defRPr sz="1400" spc="50" baseline="0">
                <a:solidFill>
                  <a:schemeClr val="tx1">
                    <a:lumMod val="75000"/>
                    <a:lumOff val="25000"/>
                  </a:schemeClr>
                </a:solidFill>
              </a:defRPr>
            </a:lvl3pPr>
            <a:lvl4pPr marL="1371600" indent="0">
              <a:lnSpc>
                <a:spcPct val="100000"/>
              </a:lnSpc>
              <a:buNone/>
              <a:defRPr sz="1400" spc="50" baseline="0">
                <a:solidFill>
                  <a:schemeClr val="tx1">
                    <a:lumMod val="75000"/>
                    <a:lumOff val="25000"/>
                  </a:schemeClr>
                </a:solidFill>
              </a:defRPr>
            </a:lvl4pPr>
            <a:lvl5pPr marL="1828800" indent="0">
              <a:lnSpc>
                <a:spcPct val="100000"/>
              </a:lnSpc>
              <a:buNone/>
              <a:defRPr sz="1400" spc="50" baseline="0">
                <a:solidFill>
                  <a:schemeClr val="tx1">
                    <a:lumMod val="75000"/>
                    <a:lumOff val="25000"/>
                  </a:schemeClr>
                </a:solidFil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7" name="Marcador de fecha 6">
            <a:extLst>
              <a:ext uri="{FF2B5EF4-FFF2-40B4-BE49-F238E27FC236}">
                <a16:creationId xmlns:a16="http://schemas.microsoft.com/office/drawing/2014/main" id="{F255C16C-AA88-4BBF-8040-11ECFED618E0}"/>
              </a:ext>
            </a:extLst>
          </p:cNvPr>
          <p:cNvSpPr>
            <a:spLocks noGrp="1"/>
          </p:cNvSpPr>
          <p:nvPr>
            <p:ph type="dt" sz="half" idx="10"/>
          </p:nvPr>
        </p:nvSpPr>
        <p:spPr/>
        <p:txBody>
          <a:bodyPr rtlCol="0"/>
          <a:lstStyle>
            <a:lvl1pPr>
              <a:defRPr sz="900"/>
            </a:lvl1pPr>
          </a:lstStyle>
          <a:p>
            <a:pPr rtl="0"/>
            <a:r>
              <a:rPr lang="es-ES" noProof="0"/>
              <a:t>20XX</a:t>
            </a:r>
          </a:p>
        </p:txBody>
      </p:sp>
      <p:sp>
        <p:nvSpPr>
          <p:cNvPr id="8" name="Marcador de pie de página 7">
            <a:extLst>
              <a:ext uri="{FF2B5EF4-FFF2-40B4-BE49-F238E27FC236}">
                <a16:creationId xmlns:a16="http://schemas.microsoft.com/office/drawing/2014/main" id="{CBE560E3-F935-488F-8F0E-191D7B6B54B8}"/>
              </a:ext>
            </a:extLst>
          </p:cNvPr>
          <p:cNvSpPr>
            <a:spLocks noGrp="1"/>
          </p:cNvSpPr>
          <p:nvPr>
            <p:ph type="ftr" sz="quarter" idx="11"/>
          </p:nvPr>
        </p:nvSpPr>
        <p:spPr/>
        <p:txBody>
          <a:bodyPr rtlCol="0"/>
          <a:lstStyle>
            <a:lvl1pPr>
              <a:defRPr sz="900"/>
            </a:lvl1pPr>
          </a:lstStyle>
          <a:p>
            <a:pPr rtl="0"/>
            <a:r>
              <a:rPr lang="es-ES" noProof="0"/>
              <a:t>Presentación de lanzamiento</a:t>
            </a:r>
          </a:p>
        </p:txBody>
      </p:sp>
      <p:sp>
        <p:nvSpPr>
          <p:cNvPr id="9" name="Marcador de número de diapositiva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rtlCol="0"/>
          <a:lstStyle>
            <a:lvl1pPr>
              <a:defRPr sz="900"/>
            </a:lvl1pPr>
          </a:lstStyle>
          <a:p>
            <a:pPr rtl="0"/>
            <a:fld id="{B5CEABB6-07DC-46E8-9B57-56EC44A396E5}" type="slidenum">
              <a:rPr lang="es-ES" noProof="0" smtClean="0"/>
              <a:t>‹#›</a:t>
            </a:fld>
            <a:endParaRPr lang="es-ES" noProof="0"/>
          </a:p>
        </p:txBody>
      </p:sp>
      <p:cxnSp>
        <p:nvCxnSpPr>
          <p:cNvPr id="16" name="Conector recto 15">
            <a:extLst>
              <a:ext uri="{FF2B5EF4-FFF2-40B4-BE49-F238E27FC236}">
                <a16:creationId xmlns:a16="http://schemas.microsoft.com/office/drawing/2014/main" id="{463D7850-C2A6-43CE-BBE4-8E81A0A593BF}"/>
              </a:ext>
              <a:ext uri="{C183D7F6-B498-43B3-948B-1728B52AA6E4}">
                <adec:decorative xmlns:adec="http://schemas.microsoft.com/office/drawing/2017/decorative" val="1"/>
              </a:ext>
            </a:extLst>
          </p:cNvPr>
          <p:cNvCxnSpPr>
            <a:cxnSpLocks/>
          </p:cNvCxnSpPr>
          <p:nvPr/>
        </p:nvCxnSpPr>
        <p:spPr>
          <a:xfrm flipH="1">
            <a:off x="0" y="0"/>
            <a:ext cx="1238250" cy="3105150"/>
          </a:xfrm>
          <a:prstGeom prst="line">
            <a:avLst/>
          </a:prstGeom>
          <a:ln w="31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EBAD3E03-2E3B-440C-9105-6F9D33006D66}"/>
              </a:ext>
              <a:ext uri="{C183D7F6-B498-43B3-948B-1728B52AA6E4}">
                <adec:decorative xmlns:adec="http://schemas.microsoft.com/office/drawing/2017/decorative" val="1"/>
              </a:ext>
            </a:extLst>
          </p:cNvPr>
          <p:cNvCxnSpPr>
            <a:cxnSpLocks/>
          </p:cNvCxnSpPr>
          <p:nvPr/>
        </p:nvCxnSpPr>
        <p:spPr>
          <a:xfrm flipH="1">
            <a:off x="0" y="0"/>
            <a:ext cx="2238376" cy="247650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318953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ES" noProof="0"/>
              <a:t>Haga clic para modificar el estilo de título del patrón</a:t>
            </a:r>
          </a:p>
        </p:txBody>
      </p:sp>
      <p:sp>
        <p:nvSpPr>
          <p:cNvPr id="3" name="Marcador de texto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r>
              <a:rPr lang="es-ES" noProof="0"/>
              <a:t>20XX</a:t>
            </a:r>
          </a:p>
        </p:txBody>
      </p:sp>
      <p:sp>
        <p:nvSpPr>
          <p:cNvPr id="5" name="Marcador de pie de página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r>
              <a:rPr lang="es-ES" noProof="0"/>
              <a:t>Presentación de lanzamiento</a:t>
            </a:r>
          </a:p>
        </p:txBody>
      </p:sp>
      <p:sp>
        <p:nvSpPr>
          <p:cNvPr id="6" name="Marcador de número de diapositiva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B5CEABB6-07DC-46E8-9B57-56EC44A396E5}" type="slidenum">
              <a:rPr lang="es-ES" noProof="0" smtClean="0"/>
              <a:pPr rtl="0"/>
              <a:t>‹#›</a:t>
            </a:fld>
            <a:endParaRPr lang="es-ES" noProof="0"/>
          </a:p>
        </p:txBody>
      </p:sp>
    </p:spTree>
    <p:extLst>
      <p:ext uri="{BB962C8B-B14F-4D97-AF65-F5344CB8AC3E}">
        <p14:creationId xmlns:p14="http://schemas.microsoft.com/office/powerpoint/2010/main" val="192845213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70" r:id="rId3"/>
    <p:sldLayoutId id="2147483688" r:id="rId4"/>
    <p:sldLayoutId id="2147483694" r:id="rId5"/>
    <p:sldLayoutId id="2147483697" r:id="rId6"/>
    <p:sldLayoutId id="2147483673" r:id="rId7"/>
    <p:sldLayoutId id="2147483676" r:id="rId8"/>
    <p:sldLayoutId id="2147483672" r:id="rId9"/>
    <p:sldLayoutId id="2147483699" r:id="rId10"/>
    <p:sldLayoutId id="2147483671" r:id="rId11"/>
    <p:sldLayoutId id="2147483685" r:id="rId12"/>
    <p:sldLayoutId id="2147483700" r:id="rId13"/>
    <p:sldLayoutId id="2147483692" r:id="rId14"/>
    <p:sldLayoutId id="2147483681" r:id="rId15"/>
    <p:sldLayoutId id="2147483674" r:id="rId16"/>
    <p:sldLayoutId id="2147483675" r:id="rId17"/>
    <p:sldLayoutId id="2147483696" r:id="rId18"/>
    <p:sldLayoutId id="2147483677" r:id="rId19"/>
    <p:sldLayoutId id="2147483678" r:id="rId20"/>
  </p:sldLayoutIdLst>
  <p:hf hdr="0" dt="0"/>
  <p:txStyles>
    <p:titleStyle>
      <a:lvl1pPr algn="l" defTabSz="914400" rtl="0" eaLnBrk="1" latinLnBrk="0" hangingPunct="1">
        <a:lnSpc>
          <a:spcPct val="90000"/>
        </a:lnSpc>
        <a:spcBef>
          <a:spcPct val="0"/>
        </a:spcBef>
        <a:buNone/>
        <a:defRPr sz="4400" kern="1200" cap="all" baseline="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0.xml"/><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https://carlalexander.ca/introduction-command-line-interface/" TargetMode="External"/><Relationship Id="rId4" Type="http://schemas.openxmlformats.org/officeDocument/2006/relationships/image" Target="../media/image28.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4.xml"/><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6815C6-3AD0-46E6-A74A-1967BD91AF50}"/>
              </a:ext>
            </a:extLst>
          </p:cNvPr>
          <p:cNvSpPr>
            <a:spLocks noGrp="1"/>
          </p:cNvSpPr>
          <p:nvPr>
            <p:ph type="ctrTitle"/>
          </p:nvPr>
        </p:nvSpPr>
        <p:spPr>
          <a:xfrm>
            <a:off x="7249927" y="3428425"/>
            <a:ext cx="4941771" cy="1122202"/>
          </a:xfrm>
        </p:spPr>
        <p:txBody>
          <a:bodyPr rtlCol="0"/>
          <a:lstStyle/>
          <a:p>
            <a:r>
              <a:rPr lang="es-ES" noProof="1"/>
              <a:t>System-d</a:t>
            </a:r>
          </a:p>
        </p:txBody>
      </p:sp>
      <p:sp>
        <p:nvSpPr>
          <p:cNvPr id="3" name="Subtítulo 2">
            <a:extLst>
              <a:ext uri="{FF2B5EF4-FFF2-40B4-BE49-F238E27FC236}">
                <a16:creationId xmlns:a16="http://schemas.microsoft.com/office/drawing/2014/main" id="{1901B20D-4C28-4DA3-ABBD-718C22A5E58B}"/>
              </a:ext>
            </a:extLst>
          </p:cNvPr>
          <p:cNvSpPr>
            <a:spLocks noGrp="1"/>
          </p:cNvSpPr>
          <p:nvPr>
            <p:ph type="subTitle" idx="1"/>
          </p:nvPr>
        </p:nvSpPr>
        <p:spPr>
          <a:xfrm>
            <a:off x="7249928" y="5543758"/>
            <a:ext cx="4941770" cy="1144281"/>
          </a:xfrm>
        </p:spPr>
        <p:txBody>
          <a:bodyPr vert="horz" lIns="91440" tIns="45720" rIns="91440" bIns="45720" rtlCol="0" anchor="t">
            <a:normAutofit/>
          </a:bodyPr>
          <a:lstStyle/>
          <a:p>
            <a:r>
              <a:rPr lang="es-ES" noProof="1"/>
              <a:t>Alex Mosquera Gundin</a:t>
            </a:r>
            <a:endParaRPr lang="es-ES"/>
          </a:p>
          <a:p>
            <a:r>
              <a:rPr lang="es-ES" noProof="1"/>
              <a:t>Samuel Varela Camba</a:t>
            </a:r>
          </a:p>
          <a:p>
            <a:r>
              <a:rPr lang="es-ES" noProof="1"/>
              <a:t>Angel Berreco Kozlan</a:t>
            </a:r>
          </a:p>
        </p:txBody>
      </p:sp>
    </p:spTree>
    <p:extLst>
      <p:ext uri="{BB962C8B-B14F-4D97-AF65-F5344CB8AC3E}">
        <p14:creationId xmlns:p14="http://schemas.microsoft.com/office/powerpoint/2010/main" val="1642425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00343-3796-E753-8C0B-BECD78B44D9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C08A3B3-AB39-6240-1DA9-7BF7A958A076}"/>
              </a:ext>
              <a:ext uri="{C183D7F6-B498-43B3-948B-1728B52AA6E4}">
                <adec:decorative xmlns:adec="http://schemas.microsoft.com/office/drawing/2017/decorative" val="0"/>
              </a:ext>
            </a:extLst>
          </p:cNvPr>
          <p:cNvSpPr>
            <a:spLocks noGrp="1"/>
          </p:cNvSpPr>
          <p:nvPr>
            <p:ph type="title"/>
          </p:nvPr>
        </p:nvSpPr>
        <p:spPr>
          <a:xfrm>
            <a:off x="1102590" y="3121717"/>
            <a:ext cx="4049279" cy="621291"/>
          </a:xfrm>
        </p:spPr>
        <p:txBody>
          <a:bodyPr rtlCol="0">
            <a:normAutofit fontScale="90000"/>
          </a:bodyPr>
          <a:lstStyle/>
          <a:p>
            <a:r>
              <a:rPr lang="es-ES" noProof="1"/>
              <a:t>COMPARATIVA CON OTROS SISTEMAS</a:t>
            </a:r>
          </a:p>
        </p:txBody>
      </p:sp>
      <p:sp>
        <p:nvSpPr>
          <p:cNvPr id="5" name="Marcador de pie de página 4">
            <a:extLst>
              <a:ext uri="{FF2B5EF4-FFF2-40B4-BE49-F238E27FC236}">
                <a16:creationId xmlns:a16="http://schemas.microsoft.com/office/drawing/2014/main" id="{CD2E4BF1-AC31-A5CF-A594-0E8CF7249F60}"/>
              </a:ext>
            </a:extLst>
          </p:cNvPr>
          <p:cNvSpPr>
            <a:spLocks noGrp="1"/>
          </p:cNvSpPr>
          <p:nvPr>
            <p:ph type="ftr" sz="quarter" idx="11"/>
          </p:nvPr>
        </p:nvSpPr>
        <p:spPr>
          <a:xfrm>
            <a:off x="2669886" y="6356349"/>
            <a:ext cx="2482842"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84AC172F-5474-F75E-6B7E-5B231F4DE3A1}"/>
              </a:ext>
            </a:extLst>
          </p:cNvPr>
          <p:cNvSpPr>
            <a:spLocks noGrp="1"/>
          </p:cNvSpPr>
          <p:nvPr>
            <p:ph type="sldNum" sz="quarter" idx="12"/>
          </p:nvPr>
        </p:nvSpPr>
        <p:spPr>
          <a:xfrm>
            <a:off x="5536305" y="6356350"/>
            <a:ext cx="987552" cy="365125"/>
          </a:xfrm>
        </p:spPr>
        <p:txBody>
          <a:bodyPr rtlCol="0"/>
          <a:lstStyle/>
          <a:p>
            <a:pPr rtl="0"/>
            <a:fld id="{19B51A1E-902D-48AF-9020-955120F399B6}" type="slidenum">
              <a:rPr lang="es-ES" noProof="1" smtClean="0"/>
              <a:pPr rtl="0"/>
              <a:t>10</a:t>
            </a:fld>
            <a:endParaRPr lang="es-ES" noProof="1"/>
          </a:p>
        </p:txBody>
      </p:sp>
    </p:spTree>
    <p:extLst>
      <p:ext uri="{BB962C8B-B14F-4D97-AF65-F5344CB8AC3E}">
        <p14:creationId xmlns:p14="http://schemas.microsoft.com/office/powerpoint/2010/main" val="401156840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2CC89-C930-A5FD-2F1B-AD6910BD8D04}"/>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0330C462-A5FB-76C9-CF35-93F931AC0D0F}"/>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C4397E94-3B49-9C00-A3B1-33B7E7D8542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100</a:t>
            </a:fld>
            <a:endParaRPr lang="es-ES"/>
          </a:p>
        </p:txBody>
      </p:sp>
      <p:pic>
        <p:nvPicPr>
          <p:cNvPr id="11" name="Imagen 10" descr="Texto&#10;&#10;El contenido generado por inteligencia artificial puede ser incorrecto.">
            <a:extLst>
              <a:ext uri="{FF2B5EF4-FFF2-40B4-BE49-F238E27FC236}">
                <a16:creationId xmlns:a16="http://schemas.microsoft.com/office/drawing/2014/main" id="{BACC41C1-857F-4F41-CB75-5BF21B21D585}"/>
              </a:ext>
            </a:extLst>
          </p:cNvPr>
          <p:cNvPicPr>
            <a:picLocks noChangeAspect="1"/>
          </p:cNvPicPr>
          <p:nvPr/>
        </p:nvPicPr>
        <p:blipFill>
          <a:blip r:embed="rId3"/>
          <a:stretch>
            <a:fillRect/>
          </a:stretch>
        </p:blipFill>
        <p:spPr>
          <a:xfrm>
            <a:off x="5591175" y="700088"/>
            <a:ext cx="6038850" cy="4962525"/>
          </a:xfrm>
          <a:prstGeom prst="rect">
            <a:avLst/>
          </a:prstGeom>
        </p:spPr>
      </p:pic>
    </p:spTree>
    <p:extLst>
      <p:ext uri="{BB962C8B-B14F-4D97-AF65-F5344CB8AC3E}">
        <p14:creationId xmlns:p14="http://schemas.microsoft.com/office/powerpoint/2010/main" val="123046560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F047-CB73-CBCA-155F-C7FB4B3C57F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FDEF2FE-580B-65EB-5BCF-DE7128AC321A}"/>
              </a:ext>
            </a:extLst>
          </p:cNvPr>
          <p:cNvSpPr>
            <a:spLocks noGrp="1"/>
          </p:cNvSpPr>
          <p:nvPr>
            <p:ph type="title"/>
          </p:nvPr>
        </p:nvSpPr>
        <p:spPr>
          <a:xfrm>
            <a:off x="5920169" y="1152771"/>
            <a:ext cx="5431971" cy="846301"/>
          </a:xfrm>
        </p:spPr>
        <p:txBody>
          <a:bodyPr rtlCol="0">
            <a:normAutofit/>
          </a:bodyPr>
          <a:lstStyle/>
          <a:p>
            <a:r>
              <a:rPr lang="es-ES"/>
              <a:t>Systemd-logind</a:t>
            </a:r>
          </a:p>
        </p:txBody>
      </p:sp>
      <p:sp>
        <p:nvSpPr>
          <p:cNvPr id="5" name="Marcador de pie de página 4">
            <a:extLst>
              <a:ext uri="{FF2B5EF4-FFF2-40B4-BE49-F238E27FC236}">
                <a16:creationId xmlns:a16="http://schemas.microsoft.com/office/drawing/2014/main" id="{85223217-A9F9-517C-91B4-C9296F9A5527}"/>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2BDA4DE2-2880-6678-F37F-281D9187942F}"/>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101</a:t>
            </a:fld>
            <a:endParaRPr lang="es-ES"/>
          </a:p>
        </p:txBody>
      </p:sp>
      <p:sp>
        <p:nvSpPr>
          <p:cNvPr id="16" name="Marcador de texto 16">
            <a:extLst>
              <a:ext uri="{FF2B5EF4-FFF2-40B4-BE49-F238E27FC236}">
                <a16:creationId xmlns:a16="http://schemas.microsoft.com/office/drawing/2014/main" id="{FB7161AC-CFF8-8E85-FB0F-17AE92369F52}"/>
              </a:ext>
            </a:extLst>
          </p:cNvPr>
          <p:cNvSpPr txBox="1">
            <a:spLocks/>
          </p:cNvSpPr>
          <p:nvPr/>
        </p:nvSpPr>
        <p:spPr>
          <a:xfrm>
            <a:off x="5922181" y="19233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de sesiones de usuario</a:t>
            </a:r>
          </a:p>
        </p:txBody>
      </p:sp>
      <p:graphicFrame>
        <p:nvGraphicFramePr>
          <p:cNvPr id="7" name="Tabla 6">
            <a:extLst>
              <a:ext uri="{FF2B5EF4-FFF2-40B4-BE49-F238E27FC236}">
                <a16:creationId xmlns:a16="http://schemas.microsoft.com/office/drawing/2014/main" id="{420771B7-9509-BECA-29C1-C8615EC1A024}"/>
              </a:ext>
            </a:extLst>
          </p:cNvPr>
          <p:cNvGraphicFramePr>
            <a:graphicFrameLocks noGrp="1"/>
          </p:cNvGraphicFramePr>
          <p:nvPr>
            <p:extLst>
              <p:ext uri="{D42A27DB-BD31-4B8C-83A1-F6EECF244321}">
                <p14:modId xmlns:p14="http://schemas.microsoft.com/office/powerpoint/2010/main" val="1004235913"/>
              </p:ext>
            </p:extLst>
          </p:nvPr>
        </p:nvGraphicFramePr>
        <p:xfrm>
          <a:off x="5905500" y="2487930"/>
          <a:ext cx="5406974" cy="3611063"/>
        </p:xfrm>
        <a:graphic>
          <a:graphicData uri="http://schemas.openxmlformats.org/drawingml/2006/table">
            <a:tbl>
              <a:tblPr bandRow="1">
                <a:tableStyleId>{5C22544A-7EE6-4342-B048-85BDC9FD1C3A}</a:tableStyleId>
              </a:tblPr>
              <a:tblGrid>
                <a:gridCol w="2327753">
                  <a:extLst>
                    <a:ext uri="{9D8B030D-6E8A-4147-A177-3AD203B41FA5}">
                      <a16:colId xmlns:a16="http://schemas.microsoft.com/office/drawing/2014/main" val="761429083"/>
                    </a:ext>
                  </a:extLst>
                </a:gridCol>
                <a:gridCol w="3079221">
                  <a:extLst>
                    <a:ext uri="{9D8B030D-6E8A-4147-A177-3AD203B41FA5}">
                      <a16:colId xmlns:a16="http://schemas.microsoft.com/office/drawing/2014/main" val="2087911227"/>
                    </a:ext>
                  </a:extLst>
                </a:gridCol>
              </a:tblGrid>
              <a:tr h="351228">
                <a:tc>
                  <a:txBody>
                    <a:bodyPr/>
                    <a:lstStyle/>
                    <a:p>
                      <a:r>
                        <a:rPr lang="es-ES" sz="1400" u="sng"/>
                        <a:t>Comando</a:t>
                      </a:r>
                    </a:p>
                  </a:txBody>
                  <a:tcPr anchor="ctr">
                    <a:lnL>
                      <a:noFill/>
                    </a:lnL>
                    <a:lnR>
                      <a:noFill/>
                    </a:lnR>
                    <a:lnT>
                      <a:noFill/>
                    </a:lnT>
                    <a:lnB>
                      <a:noFill/>
                    </a:lnB>
                    <a:noFill/>
                  </a:tcPr>
                </a:tc>
                <a:tc>
                  <a:txBody>
                    <a:bodyPr/>
                    <a:lstStyle/>
                    <a:p>
                      <a:r>
                        <a:rPr lang="es-ES" sz="1400" u="sng"/>
                        <a:t>Descripción</a:t>
                      </a:r>
                    </a:p>
                  </a:txBody>
                  <a:tcPr anchor="ctr">
                    <a:lnL>
                      <a:noFill/>
                    </a:lnL>
                    <a:lnR>
                      <a:noFill/>
                    </a:lnR>
                    <a:lnT>
                      <a:noFill/>
                    </a:lnT>
                    <a:lnB>
                      <a:noFill/>
                    </a:lnB>
                    <a:noFill/>
                  </a:tcPr>
                </a:tc>
                <a:extLst>
                  <a:ext uri="{0D108BD9-81ED-4DB2-BD59-A6C34878D82A}">
                    <a16:rowId xmlns:a16="http://schemas.microsoft.com/office/drawing/2014/main" val="3589457650"/>
                  </a:ext>
                </a:extLst>
              </a:tr>
              <a:tr h="351228">
                <a:tc>
                  <a:txBody>
                    <a:bodyPr/>
                    <a:lstStyle/>
                    <a:p>
                      <a:r>
                        <a:rPr lang="es-ES" sz="1400" err="1"/>
                        <a:t>loginctl</a:t>
                      </a:r>
                      <a:r>
                        <a:rPr lang="es-ES" sz="1400"/>
                        <a:t> </a:t>
                      </a:r>
                      <a:r>
                        <a:rPr lang="es-ES" sz="1400" err="1"/>
                        <a:t>list-sessions</a:t>
                      </a:r>
                    </a:p>
                  </a:txBody>
                  <a:tcPr anchor="ctr">
                    <a:lnL>
                      <a:noFill/>
                    </a:lnL>
                    <a:lnR>
                      <a:noFill/>
                    </a:lnR>
                    <a:lnT>
                      <a:noFill/>
                    </a:lnT>
                    <a:lnB>
                      <a:noFill/>
                    </a:lnB>
                    <a:noFill/>
                  </a:tcPr>
                </a:tc>
                <a:tc>
                  <a:txBody>
                    <a:bodyPr/>
                    <a:lstStyle/>
                    <a:p>
                      <a:r>
                        <a:rPr lang="es-ES" sz="1400"/>
                        <a:t>Lista las sesiones activas</a:t>
                      </a:r>
                    </a:p>
                  </a:txBody>
                  <a:tcPr anchor="ctr">
                    <a:lnL>
                      <a:noFill/>
                    </a:lnL>
                    <a:lnR>
                      <a:noFill/>
                    </a:lnR>
                    <a:lnT>
                      <a:noFill/>
                    </a:lnT>
                    <a:lnB>
                      <a:noFill/>
                    </a:lnB>
                    <a:noFill/>
                  </a:tcPr>
                </a:tc>
                <a:extLst>
                  <a:ext uri="{0D108BD9-81ED-4DB2-BD59-A6C34878D82A}">
                    <a16:rowId xmlns:a16="http://schemas.microsoft.com/office/drawing/2014/main" val="3501001099"/>
                  </a:ext>
                </a:extLst>
              </a:tr>
              <a:tr h="351228">
                <a:tc>
                  <a:txBody>
                    <a:bodyPr/>
                    <a:lstStyle/>
                    <a:p>
                      <a:r>
                        <a:rPr lang="es-ES" sz="1400" err="1"/>
                        <a:t>loginctl</a:t>
                      </a:r>
                      <a:r>
                        <a:rPr lang="es-ES" sz="1400"/>
                        <a:t> </a:t>
                      </a:r>
                      <a:r>
                        <a:rPr lang="es-ES" sz="1400" err="1"/>
                        <a:t>start</a:t>
                      </a:r>
                      <a:r>
                        <a:rPr lang="es-ES" sz="1400"/>
                        <a:t> &lt;ID&gt;</a:t>
                      </a:r>
                    </a:p>
                  </a:txBody>
                  <a:tcPr anchor="ctr">
                    <a:lnL>
                      <a:noFill/>
                    </a:lnL>
                    <a:lnR>
                      <a:noFill/>
                    </a:lnR>
                    <a:lnT>
                      <a:noFill/>
                    </a:lnT>
                    <a:lnB>
                      <a:noFill/>
                    </a:lnB>
                    <a:noFill/>
                  </a:tcPr>
                </a:tc>
                <a:tc>
                  <a:txBody>
                    <a:bodyPr/>
                    <a:lstStyle/>
                    <a:p>
                      <a:r>
                        <a:rPr lang="es-ES" sz="1400"/>
                        <a:t>Inicia sesión con ID</a:t>
                      </a:r>
                    </a:p>
                  </a:txBody>
                  <a:tcPr anchor="ctr">
                    <a:lnL>
                      <a:noFill/>
                    </a:lnL>
                    <a:lnR>
                      <a:noFill/>
                    </a:lnR>
                    <a:lnT>
                      <a:noFill/>
                    </a:lnT>
                    <a:lnB>
                      <a:noFill/>
                    </a:lnB>
                    <a:noFill/>
                  </a:tcPr>
                </a:tc>
                <a:extLst>
                  <a:ext uri="{0D108BD9-81ED-4DB2-BD59-A6C34878D82A}">
                    <a16:rowId xmlns:a16="http://schemas.microsoft.com/office/drawing/2014/main" val="1992150448"/>
                  </a:ext>
                </a:extLst>
              </a:tr>
              <a:tr h="351228">
                <a:tc>
                  <a:txBody>
                    <a:bodyPr/>
                    <a:lstStyle/>
                    <a:p>
                      <a:r>
                        <a:rPr lang="es-ES" sz="1400" err="1"/>
                        <a:t>loginctl</a:t>
                      </a:r>
                      <a:r>
                        <a:rPr lang="es-ES" sz="1400"/>
                        <a:t> stop &lt;ID&gt;</a:t>
                      </a:r>
                    </a:p>
                  </a:txBody>
                  <a:tcPr anchor="ctr">
                    <a:lnL>
                      <a:noFill/>
                    </a:lnL>
                    <a:lnR>
                      <a:noFill/>
                    </a:lnR>
                    <a:lnT>
                      <a:noFill/>
                    </a:lnT>
                    <a:lnB>
                      <a:noFill/>
                    </a:lnB>
                    <a:noFill/>
                  </a:tcPr>
                </a:tc>
                <a:tc>
                  <a:txBody>
                    <a:bodyPr/>
                    <a:lstStyle/>
                    <a:p>
                      <a:r>
                        <a:rPr lang="es-ES" sz="1400"/>
                        <a:t>Detiene sesión con ID</a:t>
                      </a:r>
                    </a:p>
                  </a:txBody>
                  <a:tcPr anchor="ctr">
                    <a:lnL>
                      <a:noFill/>
                    </a:lnL>
                    <a:lnR>
                      <a:noFill/>
                    </a:lnR>
                    <a:lnT>
                      <a:noFill/>
                    </a:lnT>
                    <a:lnB>
                      <a:noFill/>
                    </a:lnB>
                    <a:noFill/>
                  </a:tcPr>
                </a:tc>
                <a:extLst>
                  <a:ext uri="{0D108BD9-81ED-4DB2-BD59-A6C34878D82A}">
                    <a16:rowId xmlns:a16="http://schemas.microsoft.com/office/drawing/2014/main" val="1993528132"/>
                  </a:ext>
                </a:extLst>
              </a:tr>
              <a:tr h="351228">
                <a:tc>
                  <a:txBody>
                    <a:bodyPr/>
                    <a:lstStyle/>
                    <a:p>
                      <a:r>
                        <a:rPr lang="es-ES" sz="1400" err="1"/>
                        <a:t>loginctl</a:t>
                      </a:r>
                      <a:r>
                        <a:rPr lang="es-ES" sz="1400"/>
                        <a:t> show &lt;ID&gt;</a:t>
                      </a:r>
                    </a:p>
                  </a:txBody>
                  <a:tcPr anchor="ctr">
                    <a:lnL>
                      <a:noFill/>
                    </a:lnL>
                    <a:lnR>
                      <a:noFill/>
                    </a:lnR>
                    <a:lnT>
                      <a:noFill/>
                    </a:lnT>
                    <a:lnB>
                      <a:noFill/>
                    </a:lnB>
                    <a:noFill/>
                  </a:tcPr>
                </a:tc>
                <a:tc>
                  <a:txBody>
                    <a:bodyPr/>
                    <a:lstStyle/>
                    <a:p>
                      <a:r>
                        <a:rPr lang="es-ES" sz="1400"/>
                        <a:t>Muestra </a:t>
                      </a:r>
                      <a:r>
                        <a:rPr lang="es-ES" sz="1400" err="1"/>
                        <a:t>info</a:t>
                      </a:r>
                      <a:r>
                        <a:rPr lang="es-ES" sz="1400"/>
                        <a:t> de sesión con ID</a:t>
                      </a:r>
                    </a:p>
                  </a:txBody>
                  <a:tcPr anchor="ctr">
                    <a:lnL>
                      <a:noFill/>
                    </a:lnL>
                    <a:lnR>
                      <a:noFill/>
                    </a:lnR>
                    <a:lnT>
                      <a:noFill/>
                    </a:lnT>
                    <a:lnB>
                      <a:noFill/>
                    </a:lnB>
                    <a:noFill/>
                  </a:tcPr>
                </a:tc>
                <a:extLst>
                  <a:ext uri="{0D108BD9-81ED-4DB2-BD59-A6C34878D82A}">
                    <a16:rowId xmlns:a16="http://schemas.microsoft.com/office/drawing/2014/main" val="1180196538"/>
                  </a:ext>
                </a:extLst>
              </a:tr>
              <a:tr h="351228">
                <a:tc>
                  <a:txBody>
                    <a:bodyPr/>
                    <a:lstStyle/>
                    <a:p>
                      <a:r>
                        <a:rPr lang="es-ES" sz="1400" err="1"/>
                        <a:t>loginctl</a:t>
                      </a:r>
                      <a:r>
                        <a:rPr lang="es-ES" sz="1400"/>
                        <a:t> </a:t>
                      </a:r>
                      <a:r>
                        <a:rPr lang="es-ES" sz="1400" err="1"/>
                        <a:t>terminate</a:t>
                      </a:r>
                      <a:r>
                        <a:rPr lang="es-ES" sz="1400"/>
                        <a:t> &lt;ID&gt;</a:t>
                      </a:r>
                    </a:p>
                  </a:txBody>
                  <a:tcPr anchor="ctr">
                    <a:lnL>
                      <a:noFill/>
                    </a:lnL>
                    <a:lnR>
                      <a:noFill/>
                    </a:lnR>
                    <a:lnT>
                      <a:noFill/>
                    </a:lnT>
                    <a:lnB>
                      <a:noFill/>
                    </a:lnB>
                    <a:noFill/>
                  </a:tcPr>
                </a:tc>
                <a:tc>
                  <a:txBody>
                    <a:bodyPr/>
                    <a:lstStyle/>
                    <a:p>
                      <a:r>
                        <a:rPr lang="es-ES" sz="1400"/>
                        <a:t>Cierra sesión con ID</a:t>
                      </a:r>
                    </a:p>
                  </a:txBody>
                  <a:tcPr anchor="ctr">
                    <a:lnL>
                      <a:noFill/>
                    </a:lnL>
                    <a:lnR>
                      <a:noFill/>
                    </a:lnR>
                    <a:lnT>
                      <a:noFill/>
                    </a:lnT>
                    <a:lnB>
                      <a:noFill/>
                    </a:lnB>
                    <a:noFill/>
                  </a:tcPr>
                </a:tc>
                <a:extLst>
                  <a:ext uri="{0D108BD9-81ED-4DB2-BD59-A6C34878D82A}">
                    <a16:rowId xmlns:a16="http://schemas.microsoft.com/office/drawing/2014/main" val="2110906342"/>
                  </a:ext>
                </a:extLst>
              </a:tr>
              <a:tr h="351228">
                <a:tc>
                  <a:txBody>
                    <a:bodyPr/>
                    <a:lstStyle/>
                    <a:p>
                      <a:r>
                        <a:rPr lang="es-ES" sz="1400" err="1"/>
                        <a:t>loginctl</a:t>
                      </a:r>
                    </a:p>
                  </a:txBody>
                  <a:tcPr anchor="ctr">
                    <a:lnL>
                      <a:noFill/>
                    </a:lnL>
                    <a:lnR>
                      <a:noFill/>
                    </a:lnR>
                    <a:lnT>
                      <a:noFill/>
                    </a:lnT>
                    <a:lnB>
                      <a:noFill/>
                    </a:lnB>
                    <a:noFill/>
                  </a:tcPr>
                </a:tc>
                <a:tc>
                  <a:txBody>
                    <a:bodyPr/>
                    <a:lstStyle/>
                    <a:p>
                      <a:r>
                        <a:rPr lang="es-ES" sz="1400" err="1"/>
                        <a:t>Info</a:t>
                      </a:r>
                      <a:r>
                        <a:rPr lang="es-ES" sz="1400"/>
                        <a:t> de la sesión actual</a:t>
                      </a:r>
                    </a:p>
                  </a:txBody>
                  <a:tcPr anchor="ctr">
                    <a:lnL>
                      <a:noFill/>
                    </a:lnL>
                    <a:lnR>
                      <a:noFill/>
                    </a:lnR>
                    <a:lnT>
                      <a:noFill/>
                    </a:lnT>
                    <a:lnB>
                      <a:noFill/>
                    </a:lnB>
                    <a:noFill/>
                  </a:tcPr>
                </a:tc>
                <a:extLst>
                  <a:ext uri="{0D108BD9-81ED-4DB2-BD59-A6C34878D82A}">
                    <a16:rowId xmlns:a16="http://schemas.microsoft.com/office/drawing/2014/main" val="1259420728"/>
                  </a:ext>
                </a:extLst>
              </a:tr>
              <a:tr h="351228">
                <a:tc>
                  <a:txBody>
                    <a:bodyPr/>
                    <a:lstStyle/>
                    <a:p>
                      <a:r>
                        <a:rPr lang="es-ES" sz="1400" err="1"/>
                        <a:t>loginctl</a:t>
                      </a:r>
                      <a:r>
                        <a:rPr lang="es-ES" sz="1400"/>
                        <a:t> </a:t>
                      </a:r>
                      <a:r>
                        <a:rPr lang="es-ES" sz="1400" err="1"/>
                        <a:t>poweroff</a:t>
                      </a:r>
                    </a:p>
                  </a:txBody>
                  <a:tcPr anchor="ctr">
                    <a:lnL>
                      <a:noFill/>
                    </a:lnL>
                    <a:lnR>
                      <a:noFill/>
                    </a:lnR>
                    <a:lnT>
                      <a:noFill/>
                    </a:lnT>
                    <a:lnB>
                      <a:noFill/>
                    </a:lnB>
                    <a:noFill/>
                  </a:tcPr>
                </a:tc>
                <a:tc>
                  <a:txBody>
                    <a:bodyPr/>
                    <a:lstStyle/>
                    <a:p>
                      <a:r>
                        <a:rPr lang="es-ES" sz="1400"/>
                        <a:t>Apaga el sistema</a:t>
                      </a:r>
                    </a:p>
                  </a:txBody>
                  <a:tcPr anchor="ctr">
                    <a:lnL>
                      <a:noFill/>
                    </a:lnL>
                    <a:lnR>
                      <a:noFill/>
                    </a:lnR>
                    <a:lnT>
                      <a:noFill/>
                    </a:lnT>
                    <a:lnB>
                      <a:noFill/>
                    </a:lnB>
                    <a:noFill/>
                  </a:tcPr>
                </a:tc>
                <a:extLst>
                  <a:ext uri="{0D108BD9-81ED-4DB2-BD59-A6C34878D82A}">
                    <a16:rowId xmlns:a16="http://schemas.microsoft.com/office/drawing/2014/main" val="333879081"/>
                  </a:ext>
                </a:extLst>
              </a:tr>
              <a:tr h="801239">
                <a:tc>
                  <a:txBody>
                    <a:bodyPr/>
                    <a:lstStyle/>
                    <a:p>
                      <a:r>
                        <a:rPr lang="es-ES" sz="1400" err="1"/>
                        <a:t>loginctl</a:t>
                      </a:r>
                      <a:r>
                        <a:rPr lang="es-ES" sz="1400"/>
                        <a:t> </a:t>
                      </a:r>
                      <a:r>
                        <a:rPr lang="es-ES" sz="1400" err="1"/>
                        <a:t>reboot</a:t>
                      </a:r>
                    </a:p>
                  </a:txBody>
                  <a:tcPr anchor="ctr">
                    <a:lnL>
                      <a:noFill/>
                    </a:lnL>
                    <a:lnR>
                      <a:noFill/>
                    </a:lnR>
                    <a:lnT>
                      <a:noFill/>
                    </a:lnT>
                    <a:lnB>
                      <a:noFill/>
                    </a:lnB>
                    <a:noFill/>
                  </a:tcPr>
                </a:tc>
                <a:tc>
                  <a:txBody>
                    <a:bodyPr/>
                    <a:lstStyle/>
                    <a:p>
                      <a:r>
                        <a:rPr lang="es-ES" sz="1400"/>
                        <a:t>Reinicia el sistema</a:t>
                      </a:r>
                    </a:p>
                  </a:txBody>
                  <a:tcPr anchor="ctr">
                    <a:lnL>
                      <a:noFill/>
                    </a:lnL>
                    <a:lnR>
                      <a:noFill/>
                    </a:lnR>
                    <a:lnT>
                      <a:noFill/>
                    </a:lnT>
                    <a:lnB>
                      <a:noFill/>
                    </a:lnB>
                    <a:noFill/>
                  </a:tcPr>
                </a:tc>
                <a:extLst>
                  <a:ext uri="{0D108BD9-81ED-4DB2-BD59-A6C34878D82A}">
                    <a16:rowId xmlns:a16="http://schemas.microsoft.com/office/drawing/2014/main" val="2877165919"/>
                  </a:ext>
                </a:extLst>
              </a:tr>
            </a:tbl>
          </a:graphicData>
        </a:graphic>
      </p:graphicFrame>
    </p:spTree>
    <p:extLst>
      <p:ext uri="{BB962C8B-B14F-4D97-AF65-F5344CB8AC3E}">
        <p14:creationId xmlns:p14="http://schemas.microsoft.com/office/powerpoint/2010/main" val="104029857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89FE7-27D9-A4B2-1BAE-057A423C1A62}"/>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F22F5A5-4855-20D9-46DB-3604A0CA311B}"/>
              </a:ext>
            </a:extLst>
          </p:cNvPr>
          <p:cNvSpPr>
            <a:spLocks noGrp="1"/>
          </p:cNvSpPr>
          <p:nvPr>
            <p:ph type="title"/>
          </p:nvPr>
        </p:nvSpPr>
        <p:spPr>
          <a:xfrm>
            <a:off x="5920169" y="1152771"/>
            <a:ext cx="5431971" cy="846301"/>
          </a:xfrm>
        </p:spPr>
        <p:txBody>
          <a:bodyPr rtlCol="0">
            <a:normAutofit/>
          </a:bodyPr>
          <a:lstStyle/>
          <a:p>
            <a:r>
              <a:rPr lang="es-ES"/>
              <a:t>Systemd-creeds</a:t>
            </a:r>
          </a:p>
        </p:txBody>
      </p:sp>
      <p:sp>
        <p:nvSpPr>
          <p:cNvPr id="5" name="Marcador de pie de página 4">
            <a:extLst>
              <a:ext uri="{FF2B5EF4-FFF2-40B4-BE49-F238E27FC236}">
                <a16:creationId xmlns:a16="http://schemas.microsoft.com/office/drawing/2014/main" id="{BCAC9356-055D-20AC-BD90-9EFEA93B2FD4}"/>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8F83C546-DA98-BE98-D57A-5DAA59ACB5C6}"/>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102</a:t>
            </a:fld>
            <a:endParaRPr lang="es-ES"/>
          </a:p>
        </p:txBody>
      </p:sp>
      <p:sp>
        <p:nvSpPr>
          <p:cNvPr id="15" name="Marcador de texto 16">
            <a:extLst>
              <a:ext uri="{FF2B5EF4-FFF2-40B4-BE49-F238E27FC236}">
                <a16:creationId xmlns:a16="http://schemas.microsoft.com/office/drawing/2014/main" id="{41F272BA-A788-2DBB-469F-7100F67B3444}"/>
              </a:ext>
            </a:extLst>
          </p:cNvPr>
          <p:cNvSpPr txBox="1">
            <a:spLocks/>
          </p:cNvSpPr>
          <p:nvPr/>
        </p:nvSpPr>
        <p:spPr>
          <a:xfrm>
            <a:off x="5600094" y="2313518"/>
            <a:ext cx="6065560" cy="42003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80000"/>
              </a:lnSpc>
              <a:buChar char="•"/>
            </a:pPr>
            <a:r>
              <a:rPr lang="es-ES" err="1"/>
              <a:t>systemd-creds</a:t>
            </a:r>
            <a:r>
              <a:rPr lang="es-ES"/>
              <a:t> permite almacenar y recuperar credenciales seguras para unidades de </a:t>
            </a:r>
            <a:r>
              <a:rPr lang="es-ES" err="1"/>
              <a:t>systemd</a:t>
            </a:r>
            <a:r>
              <a:rPr lang="es-ES"/>
              <a:t>.</a:t>
            </a:r>
          </a:p>
          <a:p>
            <a:pPr marL="285750" indent="-285750">
              <a:lnSpc>
                <a:spcPct val="80000"/>
              </a:lnSpc>
              <a:buChar char="•"/>
            </a:pPr>
            <a:r>
              <a:rPr lang="es-ES"/>
              <a:t>Útil para servicios, contenedores, claves de API, accesos a usuarios, etc.</a:t>
            </a:r>
          </a:p>
          <a:p>
            <a:pPr marL="285750" indent="-285750">
              <a:lnSpc>
                <a:spcPct val="80000"/>
              </a:lnSpc>
              <a:buChar char="•"/>
            </a:pPr>
            <a:r>
              <a:rPr lang="es-ES"/>
              <a:t>Se apoya en almacenamiento cifrado, opcionalmente con TMP2 y montado en /</a:t>
            </a:r>
            <a:r>
              <a:rPr lang="es-ES" err="1"/>
              <a:t>var</a:t>
            </a:r>
            <a:r>
              <a:rPr lang="es-ES"/>
              <a:t>/.</a:t>
            </a:r>
          </a:p>
          <a:p>
            <a:pPr marL="285750" indent="-285750">
              <a:lnSpc>
                <a:spcPct val="80000"/>
              </a:lnSpc>
              <a:buChar char="•"/>
            </a:pPr>
            <a:r>
              <a:rPr lang="es-ES"/>
              <a:t>Ver compatibilidad de cifrado TMP2:</a:t>
            </a:r>
          </a:p>
          <a:p>
            <a:pPr marL="285750" indent="-285750">
              <a:lnSpc>
                <a:spcPct val="80000"/>
              </a:lnSpc>
              <a:buChar char="•"/>
            </a:pPr>
            <a:endParaRPr lang="es-ES"/>
          </a:p>
          <a:p>
            <a:endParaRPr lang="es-ES"/>
          </a:p>
          <a:p>
            <a:endParaRPr lang="es-ES"/>
          </a:p>
          <a:p>
            <a:pPr marL="285750" indent="-285750">
              <a:buChar char="•"/>
            </a:pPr>
            <a:r>
              <a:rPr lang="es-ES"/>
              <a:t>Si devuelve yes, se puede usar TMP2 para guardar credenciales cifradas</a:t>
            </a:r>
          </a:p>
        </p:txBody>
      </p:sp>
      <p:sp>
        <p:nvSpPr>
          <p:cNvPr id="16" name="Marcador de texto 16">
            <a:extLst>
              <a:ext uri="{FF2B5EF4-FFF2-40B4-BE49-F238E27FC236}">
                <a16:creationId xmlns:a16="http://schemas.microsoft.com/office/drawing/2014/main" id="{0404073E-4431-03D4-7AB6-8EE31CD034EF}"/>
              </a:ext>
            </a:extLst>
          </p:cNvPr>
          <p:cNvSpPr txBox="1">
            <a:spLocks/>
          </p:cNvSpPr>
          <p:nvPr/>
        </p:nvSpPr>
        <p:spPr>
          <a:xfrm>
            <a:off x="5922181"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segura de credenciales</a:t>
            </a:r>
          </a:p>
        </p:txBody>
      </p:sp>
      <p:sp>
        <p:nvSpPr>
          <p:cNvPr id="4" name="Marcador de texto 3">
            <a:extLst>
              <a:ext uri="{FF2B5EF4-FFF2-40B4-BE49-F238E27FC236}">
                <a16:creationId xmlns:a16="http://schemas.microsoft.com/office/drawing/2014/main" id="{EE25D3A5-D9C3-AE11-DB87-8648176DEAE8}"/>
              </a:ext>
            </a:extLst>
          </p:cNvPr>
          <p:cNvSpPr txBox="1">
            <a:spLocks/>
          </p:cNvSpPr>
          <p:nvPr/>
        </p:nvSpPr>
        <p:spPr>
          <a:xfrm>
            <a:off x="5918384" y="4094314"/>
            <a:ext cx="4445636"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systemd-analyze has-tpm2 </a:t>
            </a:r>
            <a:endParaRPr lang="es-ES"/>
          </a:p>
        </p:txBody>
      </p:sp>
    </p:spTree>
    <p:extLst>
      <p:ext uri="{BB962C8B-B14F-4D97-AF65-F5344CB8AC3E}">
        <p14:creationId xmlns:p14="http://schemas.microsoft.com/office/powerpoint/2010/main" val="139983542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FEFDE-7109-477B-F669-CF0ACFFC061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208D600-0BDF-76E7-4D71-4FB004C8B284}"/>
              </a:ext>
            </a:extLst>
          </p:cNvPr>
          <p:cNvSpPr>
            <a:spLocks noGrp="1"/>
          </p:cNvSpPr>
          <p:nvPr>
            <p:ph type="title"/>
          </p:nvPr>
        </p:nvSpPr>
        <p:spPr>
          <a:xfrm>
            <a:off x="5920169" y="1152771"/>
            <a:ext cx="5431971" cy="846301"/>
          </a:xfrm>
        </p:spPr>
        <p:txBody>
          <a:bodyPr rtlCol="0">
            <a:normAutofit/>
          </a:bodyPr>
          <a:lstStyle/>
          <a:p>
            <a:r>
              <a:rPr lang="es-ES"/>
              <a:t>Systemd-creeds</a:t>
            </a:r>
          </a:p>
        </p:txBody>
      </p:sp>
      <p:sp>
        <p:nvSpPr>
          <p:cNvPr id="5" name="Marcador de pie de página 4">
            <a:extLst>
              <a:ext uri="{FF2B5EF4-FFF2-40B4-BE49-F238E27FC236}">
                <a16:creationId xmlns:a16="http://schemas.microsoft.com/office/drawing/2014/main" id="{1B0C7162-3BC7-BAEA-11B7-718BBABACD50}"/>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6C871CEF-174E-8D2E-05AF-4E47354AD9F6}"/>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103</a:t>
            </a:fld>
            <a:endParaRPr lang="es-ES"/>
          </a:p>
        </p:txBody>
      </p:sp>
      <p:sp>
        <p:nvSpPr>
          <p:cNvPr id="15" name="Marcador de texto 16">
            <a:extLst>
              <a:ext uri="{FF2B5EF4-FFF2-40B4-BE49-F238E27FC236}">
                <a16:creationId xmlns:a16="http://schemas.microsoft.com/office/drawing/2014/main" id="{72CD8DC6-294F-DEAC-2528-38170B5FD692}"/>
              </a:ext>
            </a:extLst>
          </p:cNvPr>
          <p:cNvSpPr txBox="1">
            <a:spLocks/>
          </p:cNvSpPr>
          <p:nvPr/>
        </p:nvSpPr>
        <p:spPr>
          <a:xfrm>
            <a:off x="5600094" y="2227793"/>
            <a:ext cx="6065560" cy="39527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80000"/>
              </a:lnSpc>
              <a:buChar char="•"/>
            </a:pPr>
            <a:r>
              <a:rPr lang="es-ES"/>
              <a:t>Uso básico de </a:t>
            </a:r>
            <a:r>
              <a:rPr lang="es-ES" err="1"/>
              <a:t>systemd-creds</a:t>
            </a:r>
            <a:endParaRPr lang="es-ES"/>
          </a:p>
          <a:p>
            <a:pPr marL="971550" lvl="1" indent="-285750">
              <a:lnSpc>
                <a:spcPct val="80000"/>
              </a:lnSpc>
              <a:buFont typeface="Courier New" panose="020B0604020202020204" pitchFamily="34" charset="0"/>
              <a:buChar char="o"/>
            </a:pPr>
            <a:r>
              <a:rPr lang="es-ES" sz="1400"/>
              <a:t>1º Crear un archivo plano con credencial</a:t>
            </a:r>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r>
              <a:rPr lang="es-ES" sz="1400"/>
              <a:t>2º Cifrar credencial</a:t>
            </a:r>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endParaRPr lang="es-ES" sz="1400"/>
          </a:p>
          <a:p>
            <a:pPr marL="971550" lvl="1" indent="-285750">
              <a:lnSpc>
                <a:spcPct val="80000"/>
              </a:lnSpc>
              <a:buFont typeface="Courier New" panose="020B0604020202020204" pitchFamily="34" charset="0"/>
              <a:buChar char="o"/>
            </a:pPr>
            <a:r>
              <a:rPr lang="es-ES" sz="1400"/>
              <a:t>3º Ver o descifrar credencial</a:t>
            </a:r>
          </a:p>
          <a:p>
            <a:pPr marL="971550" lvl="1" indent="-285750">
              <a:lnSpc>
                <a:spcPct val="80000"/>
              </a:lnSpc>
              <a:buFont typeface="Courier New" panose="020B0604020202020204" pitchFamily="34" charset="0"/>
              <a:buChar char="o"/>
            </a:pPr>
            <a:endParaRPr lang="es-ES" sz="1400"/>
          </a:p>
        </p:txBody>
      </p:sp>
      <p:sp>
        <p:nvSpPr>
          <p:cNvPr id="16" name="Marcador de texto 16">
            <a:extLst>
              <a:ext uri="{FF2B5EF4-FFF2-40B4-BE49-F238E27FC236}">
                <a16:creationId xmlns:a16="http://schemas.microsoft.com/office/drawing/2014/main" id="{F2D166B7-10B8-DEED-5532-0074DB9B4D57}"/>
              </a:ext>
            </a:extLst>
          </p:cNvPr>
          <p:cNvSpPr txBox="1">
            <a:spLocks/>
          </p:cNvSpPr>
          <p:nvPr/>
        </p:nvSpPr>
        <p:spPr>
          <a:xfrm>
            <a:off x="5922181"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segura de credenciales</a:t>
            </a:r>
          </a:p>
        </p:txBody>
      </p:sp>
      <p:sp>
        <p:nvSpPr>
          <p:cNvPr id="4" name="Marcador de texto 3">
            <a:extLst>
              <a:ext uri="{FF2B5EF4-FFF2-40B4-BE49-F238E27FC236}">
                <a16:creationId xmlns:a16="http://schemas.microsoft.com/office/drawing/2014/main" id="{2190B2CA-1827-0B6C-C628-AD7D77940DE6}"/>
              </a:ext>
            </a:extLst>
          </p:cNvPr>
          <p:cNvSpPr txBox="1">
            <a:spLocks/>
          </p:cNvSpPr>
          <p:nvPr/>
        </p:nvSpPr>
        <p:spPr>
          <a:xfrm>
            <a:off x="6566084" y="3103714"/>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echo -n 'api-secreta-010203' &gt; credential.txt</a:t>
            </a:r>
            <a:endParaRPr lang="es-ES"/>
          </a:p>
        </p:txBody>
      </p:sp>
      <p:sp>
        <p:nvSpPr>
          <p:cNvPr id="3" name="Marcador de texto 3">
            <a:extLst>
              <a:ext uri="{FF2B5EF4-FFF2-40B4-BE49-F238E27FC236}">
                <a16:creationId xmlns:a16="http://schemas.microsoft.com/office/drawing/2014/main" id="{5295F549-85A6-BDE7-DA82-10CE114BFF2A}"/>
              </a:ext>
            </a:extLst>
          </p:cNvPr>
          <p:cNvSpPr txBox="1">
            <a:spLocks/>
          </p:cNvSpPr>
          <p:nvPr/>
        </p:nvSpPr>
        <p:spPr>
          <a:xfrm>
            <a:off x="6566083" y="4265764"/>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systemd-creds encrypt --with=auto --name=api_key credential.txt credential.cred </a:t>
            </a:r>
            <a:endParaRPr lang="es-ES"/>
          </a:p>
        </p:txBody>
      </p:sp>
      <p:sp>
        <p:nvSpPr>
          <p:cNvPr id="7" name="Marcador de texto 3">
            <a:extLst>
              <a:ext uri="{FF2B5EF4-FFF2-40B4-BE49-F238E27FC236}">
                <a16:creationId xmlns:a16="http://schemas.microsoft.com/office/drawing/2014/main" id="{34438AEE-E7C2-D965-6343-90A12FB2F0A8}"/>
              </a:ext>
            </a:extLst>
          </p:cNvPr>
          <p:cNvSpPr txBox="1">
            <a:spLocks/>
          </p:cNvSpPr>
          <p:nvPr/>
        </p:nvSpPr>
        <p:spPr>
          <a:xfrm>
            <a:off x="6566083" y="5342089"/>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systemd-creds --user decrypt credential.cifrada</a:t>
            </a:r>
            <a:endParaRPr lang="es-ES"/>
          </a:p>
        </p:txBody>
      </p:sp>
    </p:spTree>
    <p:extLst>
      <p:ext uri="{BB962C8B-B14F-4D97-AF65-F5344CB8AC3E}">
        <p14:creationId xmlns:p14="http://schemas.microsoft.com/office/powerpoint/2010/main" val="131825593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CF028-3DD1-8A88-C215-CFEC6B827F9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591CA4C-5095-E737-42B9-76DAD906C6BD}"/>
              </a:ext>
            </a:extLst>
          </p:cNvPr>
          <p:cNvSpPr>
            <a:spLocks noGrp="1"/>
          </p:cNvSpPr>
          <p:nvPr>
            <p:ph type="title"/>
          </p:nvPr>
        </p:nvSpPr>
        <p:spPr>
          <a:xfrm>
            <a:off x="5920169" y="1152771"/>
            <a:ext cx="5431971" cy="846301"/>
          </a:xfrm>
        </p:spPr>
        <p:txBody>
          <a:bodyPr rtlCol="0">
            <a:normAutofit/>
          </a:bodyPr>
          <a:lstStyle/>
          <a:p>
            <a:r>
              <a:rPr lang="es-ES"/>
              <a:t>Systemd-creeds</a:t>
            </a:r>
          </a:p>
        </p:txBody>
      </p:sp>
      <p:sp>
        <p:nvSpPr>
          <p:cNvPr id="5" name="Marcador de pie de página 4">
            <a:extLst>
              <a:ext uri="{FF2B5EF4-FFF2-40B4-BE49-F238E27FC236}">
                <a16:creationId xmlns:a16="http://schemas.microsoft.com/office/drawing/2014/main" id="{A2FF4803-FE53-7611-E689-085EFB0B6E9F}"/>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CA15C950-7CAF-24A8-4216-B4BC249E3B1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104</a:t>
            </a:fld>
            <a:endParaRPr lang="es-ES"/>
          </a:p>
        </p:txBody>
      </p:sp>
      <p:sp>
        <p:nvSpPr>
          <p:cNvPr id="15" name="Marcador de texto 16">
            <a:extLst>
              <a:ext uri="{FF2B5EF4-FFF2-40B4-BE49-F238E27FC236}">
                <a16:creationId xmlns:a16="http://schemas.microsoft.com/office/drawing/2014/main" id="{BF8ED39D-F93F-0802-A6BE-A26F51C68047}"/>
              </a:ext>
            </a:extLst>
          </p:cNvPr>
          <p:cNvSpPr txBox="1">
            <a:spLocks/>
          </p:cNvSpPr>
          <p:nvPr/>
        </p:nvSpPr>
        <p:spPr>
          <a:xfrm>
            <a:off x="5600094" y="2361143"/>
            <a:ext cx="6065560" cy="6570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80000"/>
              </a:lnSpc>
              <a:buChar char="•"/>
            </a:pPr>
            <a:r>
              <a:rPr lang="es-ES"/>
              <a:t>Las credenciales se configuran dentro  del archivo .</a:t>
            </a:r>
            <a:r>
              <a:rPr lang="es-ES" err="1"/>
              <a:t>service</a:t>
            </a:r>
            <a:r>
              <a:rPr lang="es-ES"/>
              <a:t> con:</a:t>
            </a:r>
          </a:p>
        </p:txBody>
      </p:sp>
      <p:sp>
        <p:nvSpPr>
          <p:cNvPr id="16" name="Marcador de texto 16">
            <a:extLst>
              <a:ext uri="{FF2B5EF4-FFF2-40B4-BE49-F238E27FC236}">
                <a16:creationId xmlns:a16="http://schemas.microsoft.com/office/drawing/2014/main" id="{CB6A143E-BC34-DBD6-CC98-2772376CAE77}"/>
              </a:ext>
            </a:extLst>
          </p:cNvPr>
          <p:cNvSpPr txBox="1">
            <a:spLocks/>
          </p:cNvSpPr>
          <p:nvPr/>
        </p:nvSpPr>
        <p:spPr>
          <a:xfrm>
            <a:off x="5893606"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segura de credenciales</a:t>
            </a:r>
            <a:endParaRPr lang="es-ES"/>
          </a:p>
        </p:txBody>
      </p:sp>
      <p:sp>
        <p:nvSpPr>
          <p:cNvPr id="4" name="Marcador de texto 3">
            <a:extLst>
              <a:ext uri="{FF2B5EF4-FFF2-40B4-BE49-F238E27FC236}">
                <a16:creationId xmlns:a16="http://schemas.microsoft.com/office/drawing/2014/main" id="{AA0A5403-33F3-96C9-3A79-248DE7B6AC01}"/>
              </a:ext>
            </a:extLst>
          </p:cNvPr>
          <p:cNvSpPr txBox="1">
            <a:spLocks/>
          </p:cNvSpPr>
          <p:nvPr/>
        </p:nvSpPr>
        <p:spPr>
          <a:xfrm>
            <a:off x="5918384" y="3017989"/>
            <a:ext cx="4445636" cy="10629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[Service] LoadCredential=api_key:credential.cred SetCredential=... </a:t>
            </a:r>
            <a:endParaRPr lang="es-ES"/>
          </a:p>
        </p:txBody>
      </p:sp>
      <p:sp>
        <p:nvSpPr>
          <p:cNvPr id="7" name="Marcador de texto 16">
            <a:extLst>
              <a:ext uri="{FF2B5EF4-FFF2-40B4-BE49-F238E27FC236}">
                <a16:creationId xmlns:a16="http://schemas.microsoft.com/office/drawing/2014/main" id="{B006BD2F-111D-4047-35FF-11839A8B123C}"/>
              </a:ext>
            </a:extLst>
          </p:cNvPr>
          <p:cNvSpPr txBox="1">
            <a:spLocks/>
          </p:cNvSpPr>
          <p:nvPr/>
        </p:nvSpPr>
        <p:spPr>
          <a:xfrm>
            <a:off x="5600094" y="3847043"/>
            <a:ext cx="6065560" cy="2504930"/>
          </a:xfrm>
          <a:prstGeom prst="rect">
            <a:avLst/>
          </a:prstGeom>
        </p:spPr>
        <p:txBody>
          <a:bodyPr vert="horz" lIns="91440" tIns="45720" rIns="91440" bIns="45720" rtlCol="0" anchor="t">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120000"/>
              </a:lnSpc>
              <a:buChar char="•"/>
            </a:pPr>
            <a:r>
              <a:rPr lang="es-ES"/>
              <a:t>Se pueden usar opciones como: </a:t>
            </a:r>
          </a:p>
          <a:p>
            <a:pPr marL="971550" lvl="1" indent="-285750">
              <a:lnSpc>
                <a:spcPct val="120000"/>
              </a:lnSpc>
              <a:buFont typeface="Courier New" panose="020B0604020202020204" pitchFamily="34" charset="0"/>
              <a:buChar char="o"/>
            </a:pPr>
            <a:r>
              <a:rPr lang="es-ES" sz="1400" err="1"/>
              <a:t>SetCredentialEncrypted</a:t>
            </a:r>
            <a:endParaRPr lang="es-ES" sz="1400"/>
          </a:p>
          <a:p>
            <a:pPr marL="971550" lvl="1" indent="-285750">
              <a:lnSpc>
                <a:spcPct val="120000"/>
              </a:lnSpc>
              <a:buFont typeface="Courier New" panose="020B0604020202020204" pitchFamily="34" charset="0"/>
              <a:buChar char="o"/>
            </a:pPr>
            <a:r>
              <a:rPr lang="es-ES" sz="1400" err="1"/>
              <a:t>LoadCredentialEncrypted</a:t>
            </a:r>
            <a:endParaRPr lang="es-ES" sz="1400"/>
          </a:p>
          <a:p>
            <a:pPr marL="285750" indent="-285750">
              <a:lnSpc>
                <a:spcPct val="120000"/>
              </a:lnSpc>
              <a:buChar char="•"/>
            </a:pPr>
            <a:r>
              <a:rPr lang="es-ES"/>
              <a:t>Las credenciales están cifradas y asociadas al:</a:t>
            </a:r>
          </a:p>
          <a:p>
            <a:pPr marL="971550" lvl="1" indent="-285750">
              <a:lnSpc>
                <a:spcPct val="120000"/>
              </a:lnSpc>
              <a:buFont typeface="Courier New" panose="020B0604020202020204" pitchFamily="34" charset="0"/>
              <a:buChar char="o"/>
            </a:pPr>
            <a:r>
              <a:rPr lang="es-ES" sz="1400"/>
              <a:t>UID del usuario, o</a:t>
            </a:r>
          </a:p>
          <a:p>
            <a:pPr marL="971550" lvl="1" indent="-285750">
              <a:lnSpc>
                <a:spcPct val="120000"/>
              </a:lnSpc>
              <a:buFont typeface="Courier New" panose="020B0604020202020204" pitchFamily="34" charset="0"/>
              <a:buChar char="o"/>
            </a:pPr>
            <a:r>
              <a:rPr lang="es-ES" sz="1400"/>
              <a:t>Machine-ID del sistema</a:t>
            </a:r>
          </a:p>
          <a:p>
            <a:pPr marL="285750" indent="-285750">
              <a:lnSpc>
                <a:spcPct val="120000"/>
              </a:lnSpc>
              <a:buChar char="•"/>
            </a:pPr>
            <a:r>
              <a:rPr lang="es-ES"/>
              <a:t> Esto evita que puedan reutilizarse en otros equipos o usuarios no autorizados.</a:t>
            </a:r>
          </a:p>
          <a:p>
            <a:pPr>
              <a:lnSpc>
                <a:spcPct val="80000"/>
              </a:lnSpc>
            </a:pPr>
            <a:endParaRPr lang="es-ES"/>
          </a:p>
        </p:txBody>
      </p:sp>
    </p:spTree>
    <p:extLst>
      <p:ext uri="{BB962C8B-B14F-4D97-AF65-F5344CB8AC3E}">
        <p14:creationId xmlns:p14="http://schemas.microsoft.com/office/powerpoint/2010/main" val="30956257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0AA0F-73A0-97EC-E354-A41061E0656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4243089-B257-211C-8497-341934C3EAF4}"/>
              </a:ext>
              <a:ext uri="{C183D7F6-B498-43B3-948B-1728B52AA6E4}">
                <adec:decorative xmlns:adec="http://schemas.microsoft.com/office/drawing/2017/decorative" val="0"/>
              </a:ext>
            </a:extLst>
          </p:cNvPr>
          <p:cNvSpPr>
            <a:spLocks noGrp="1"/>
          </p:cNvSpPr>
          <p:nvPr>
            <p:ph type="title"/>
          </p:nvPr>
        </p:nvSpPr>
        <p:spPr>
          <a:xfrm>
            <a:off x="779001" y="3121717"/>
            <a:ext cx="4372868" cy="976194"/>
          </a:xfrm>
        </p:spPr>
        <p:txBody>
          <a:bodyPr rtlCol="0">
            <a:normAutofit/>
          </a:bodyPr>
          <a:lstStyle/>
          <a:p>
            <a:r>
              <a:rPr lang="es-ES" noProof="1"/>
              <a:t>CONVERSIÓN DE UN .SERVICE A SYSVINIT</a:t>
            </a:r>
          </a:p>
        </p:txBody>
      </p:sp>
      <p:sp>
        <p:nvSpPr>
          <p:cNvPr id="5" name="Marcador de pie de página 4">
            <a:extLst>
              <a:ext uri="{FF2B5EF4-FFF2-40B4-BE49-F238E27FC236}">
                <a16:creationId xmlns:a16="http://schemas.microsoft.com/office/drawing/2014/main" id="{E1104DE6-30D8-49E6-4C1A-9AC5289545B5}"/>
              </a:ext>
            </a:extLst>
          </p:cNvPr>
          <p:cNvSpPr>
            <a:spLocks noGrp="1"/>
          </p:cNvSpPr>
          <p:nvPr>
            <p:ph type="ftr" sz="quarter" idx="11"/>
          </p:nvPr>
        </p:nvSpPr>
        <p:spPr>
          <a:xfrm>
            <a:off x="2669886" y="6356349"/>
            <a:ext cx="2482842"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D3187781-1AF6-3941-ECBD-7475111EC7A1}"/>
              </a:ext>
            </a:extLst>
          </p:cNvPr>
          <p:cNvSpPr>
            <a:spLocks noGrp="1"/>
          </p:cNvSpPr>
          <p:nvPr>
            <p:ph type="sldNum" sz="quarter" idx="12"/>
          </p:nvPr>
        </p:nvSpPr>
        <p:spPr>
          <a:xfrm>
            <a:off x="5536305" y="6356350"/>
            <a:ext cx="987552" cy="365125"/>
          </a:xfrm>
        </p:spPr>
        <p:txBody>
          <a:bodyPr rtlCol="0"/>
          <a:lstStyle/>
          <a:p>
            <a:pPr rtl="0"/>
            <a:fld id="{19B51A1E-902D-48AF-9020-955120F399B6}" type="slidenum">
              <a:rPr lang="es-ES" noProof="1" smtClean="0"/>
              <a:pPr rtl="0"/>
              <a:t>105</a:t>
            </a:fld>
            <a:endParaRPr lang="es-ES" noProof="1"/>
          </a:p>
        </p:txBody>
      </p:sp>
    </p:spTree>
    <p:extLst>
      <p:ext uri="{BB962C8B-B14F-4D97-AF65-F5344CB8AC3E}">
        <p14:creationId xmlns:p14="http://schemas.microsoft.com/office/powerpoint/2010/main" val="122556508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73458-A23E-2518-89D9-1EDC16D58EDC}"/>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4663BF65-E32C-F263-05CF-AE6F62FD295E}"/>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70DA8E8D-E8F0-8646-E306-D4F26956E7E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106</a:t>
            </a:fld>
            <a:endParaRPr lang="es-ES" noProof="1"/>
          </a:p>
        </p:txBody>
      </p:sp>
      <p:sp>
        <p:nvSpPr>
          <p:cNvPr id="7" name="Marcador de texto 16">
            <a:extLst>
              <a:ext uri="{FF2B5EF4-FFF2-40B4-BE49-F238E27FC236}">
                <a16:creationId xmlns:a16="http://schemas.microsoft.com/office/drawing/2014/main" id="{BF44ACB6-3D14-4232-B9B8-D01CCFBD6D83}"/>
              </a:ext>
            </a:extLst>
          </p:cNvPr>
          <p:cNvSpPr txBox="1">
            <a:spLocks/>
          </p:cNvSpPr>
          <p:nvPr/>
        </p:nvSpPr>
        <p:spPr>
          <a:xfrm>
            <a:off x="2323494" y="941918"/>
            <a:ext cx="7541935" cy="49814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a:buChar char="•"/>
            </a:pPr>
            <a:r>
              <a:rPr lang="es-ES">
                <a:ea typeface="+mn-lt"/>
                <a:cs typeface="+mn-lt"/>
              </a:rPr>
              <a:t> Objetivo: Convertir un servicio </a:t>
            </a:r>
            <a:r>
              <a:rPr lang="es-ES" err="1">
                <a:ea typeface="+mn-lt"/>
                <a:cs typeface="+mn-lt"/>
              </a:rPr>
              <a:t>systemd</a:t>
            </a:r>
            <a:r>
              <a:rPr lang="es-ES">
                <a:ea typeface="+mn-lt"/>
                <a:cs typeface="+mn-lt"/>
              </a:rPr>
              <a:t> (archivo </a:t>
            </a:r>
            <a:r>
              <a:rPr lang="es-ES">
                <a:latin typeface="Tenorite"/>
              </a:rPr>
              <a:t>.</a:t>
            </a:r>
            <a:r>
              <a:rPr lang="es-ES" err="1">
                <a:latin typeface="Tenorite"/>
              </a:rPr>
              <a:t>service</a:t>
            </a:r>
            <a:r>
              <a:rPr lang="es-ES">
                <a:ea typeface="+mn-lt"/>
                <a:cs typeface="+mn-lt"/>
              </a:rPr>
              <a:t>) a un script clásico </a:t>
            </a:r>
            <a:r>
              <a:rPr lang="es-ES" err="1">
                <a:ea typeface="+mn-lt"/>
                <a:cs typeface="+mn-lt"/>
              </a:rPr>
              <a:t>SysVinit</a:t>
            </a:r>
            <a:r>
              <a:rPr lang="es-ES">
                <a:ea typeface="+mn-lt"/>
                <a:cs typeface="+mn-lt"/>
              </a:rPr>
              <a:t>.</a:t>
            </a:r>
            <a:endParaRPr lang="es-ES"/>
          </a:p>
          <a:p>
            <a:pPr>
              <a:buChar char="•"/>
            </a:pPr>
            <a:r>
              <a:rPr lang="es-ES" b="1">
                <a:ea typeface="+mn-lt"/>
                <a:cs typeface="+mn-lt"/>
              </a:rPr>
              <a:t>Ejemplo utilizado</a:t>
            </a:r>
            <a:r>
              <a:rPr lang="es-ES">
                <a:ea typeface="+mn-lt"/>
                <a:cs typeface="+mn-lt"/>
              </a:rPr>
              <a:t>: </a:t>
            </a:r>
            <a:r>
              <a:rPr lang="es-ES" err="1">
                <a:ea typeface="+mn-lt"/>
                <a:cs typeface="+mn-lt"/>
              </a:rPr>
              <a:t>PulseSecure</a:t>
            </a:r>
            <a:r>
              <a:rPr lang="es-ES">
                <a:ea typeface="+mn-lt"/>
                <a:cs typeface="+mn-lt"/>
              </a:rPr>
              <a:t> VPN para Linux.</a:t>
            </a:r>
            <a:br>
              <a:rPr lang="es-ES">
                <a:ea typeface="+mn-lt"/>
                <a:cs typeface="+mn-lt"/>
              </a:rPr>
            </a:br>
            <a:r>
              <a:rPr lang="es-ES"/>
              <a:t>Descargamos y descomprimimos el archivo .</a:t>
            </a:r>
            <a:r>
              <a:rPr lang="es-ES" err="1"/>
              <a:t>deb</a:t>
            </a:r>
            <a:r>
              <a:rPr lang="es-ES"/>
              <a:t> en una carpeta a la que llamaremos "Pulse":</a:t>
            </a:r>
          </a:p>
          <a:p>
            <a:endParaRPr lang="es-ES">
              <a:latin typeface="Tenorite"/>
            </a:endParaRPr>
          </a:p>
          <a:p>
            <a:r>
              <a:rPr lang="es-ES">
                <a:latin typeface="Consolas"/>
              </a:rPr>
              <a:t>
</a:t>
            </a:r>
            <a:endParaRPr lang="es-ES"/>
          </a:p>
          <a:p>
            <a:pPr>
              <a:buChar char="•"/>
            </a:pPr>
            <a:r>
              <a:rPr lang="es-ES">
                <a:ea typeface="+mn-lt"/>
                <a:cs typeface="+mn-lt"/>
              </a:rPr>
              <a:t> Estructura del contenido tras descomprimir:</a:t>
            </a:r>
            <a:endParaRPr lang="es-ES"/>
          </a:p>
          <a:p>
            <a:pPr>
              <a:buChar char="•"/>
            </a:pPr>
            <a:r>
              <a:rPr lang="es-ES" b="1">
                <a:ea typeface="+mn-lt"/>
                <a:cs typeface="+mn-lt"/>
              </a:rPr>
              <a:t>DEBIAN/</a:t>
            </a:r>
            <a:r>
              <a:rPr lang="es-ES">
                <a:ea typeface="+mn-lt"/>
                <a:cs typeface="+mn-lt"/>
              </a:rPr>
              <a:t> → metadatos del paquete (</a:t>
            </a:r>
            <a:r>
              <a:rPr lang="es-ES">
                <a:latin typeface="Tenorite"/>
              </a:rPr>
              <a:t>control</a:t>
            </a:r>
            <a:r>
              <a:rPr lang="es-ES">
                <a:ea typeface="+mn-lt"/>
                <a:cs typeface="+mn-lt"/>
              </a:rPr>
              <a:t>, </a:t>
            </a:r>
            <a:r>
              <a:rPr lang="es-ES" err="1">
                <a:latin typeface="Tenorite"/>
              </a:rPr>
              <a:t>postinst</a:t>
            </a:r>
            <a:r>
              <a:rPr lang="es-ES">
                <a:ea typeface="+mn-lt"/>
                <a:cs typeface="+mn-lt"/>
              </a:rPr>
              <a:t>, etc.)</a:t>
            </a:r>
            <a:endParaRPr lang="es-ES"/>
          </a:p>
          <a:p>
            <a:pPr>
              <a:buChar char="•"/>
            </a:pPr>
            <a:r>
              <a:rPr lang="es-ES" b="1" err="1">
                <a:ea typeface="+mn-lt"/>
                <a:cs typeface="+mn-lt"/>
              </a:rPr>
              <a:t>usr</a:t>
            </a:r>
            <a:r>
              <a:rPr lang="es-ES" b="1">
                <a:ea typeface="+mn-lt"/>
                <a:cs typeface="+mn-lt"/>
              </a:rPr>
              <a:t>/</a:t>
            </a:r>
            <a:r>
              <a:rPr lang="es-ES">
                <a:ea typeface="+mn-lt"/>
                <a:cs typeface="+mn-lt"/>
              </a:rPr>
              <a:t> → binarios, archivos de configuración</a:t>
            </a:r>
            <a:endParaRPr lang="es-ES"/>
          </a:p>
          <a:p>
            <a:pPr>
              <a:buChar char="•"/>
            </a:pPr>
            <a:r>
              <a:rPr lang="es-ES" b="1" err="1">
                <a:ea typeface="+mn-lt"/>
                <a:cs typeface="+mn-lt"/>
              </a:rPr>
              <a:t>opt</a:t>
            </a:r>
            <a:r>
              <a:rPr lang="es-ES" b="1">
                <a:ea typeface="+mn-lt"/>
                <a:cs typeface="+mn-lt"/>
              </a:rPr>
              <a:t>/</a:t>
            </a:r>
            <a:r>
              <a:rPr lang="es-ES" b="1" err="1">
                <a:ea typeface="+mn-lt"/>
                <a:cs typeface="+mn-lt"/>
              </a:rPr>
              <a:t>pulsesecure</a:t>
            </a:r>
            <a:r>
              <a:rPr lang="es-ES" b="1">
                <a:ea typeface="+mn-lt"/>
                <a:cs typeface="+mn-lt"/>
              </a:rPr>
              <a:t>/</a:t>
            </a:r>
            <a:r>
              <a:rPr lang="es-ES">
                <a:ea typeface="+mn-lt"/>
                <a:cs typeface="+mn-lt"/>
              </a:rPr>
              <a:t> → binarios y librerías dinámicas de Pulse</a:t>
            </a:r>
            <a:endParaRPr lang="es-ES"/>
          </a:p>
          <a:p>
            <a:pPr>
              <a:buChar char="•"/>
            </a:pPr>
            <a:r>
              <a:rPr lang="es-ES" b="1" err="1">
                <a:ea typeface="+mn-lt"/>
                <a:cs typeface="+mn-lt"/>
              </a:rPr>
              <a:t>lib</a:t>
            </a:r>
            <a:r>
              <a:rPr lang="es-ES" b="1">
                <a:ea typeface="+mn-lt"/>
                <a:cs typeface="+mn-lt"/>
              </a:rPr>
              <a:t>/</a:t>
            </a:r>
            <a:r>
              <a:rPr lang="es-ES">
                <a:ea typeface="+mn-lt"/>
                <a:cs typeface="+mn-lt"/>
              </a:rPr>
              <a:t> y </a:t>
            </a:r>
            <a:r>
              <a:rPr lang="es-ES" b="1">
                <a:ea typeface="+mn-lt"/>
                <a:cs typeface="+mn-lt"/>
              </a:rPr>
              <a:t>lib64/</a:t>
            </a:r>
            <a:r>
              <a:rPr lang="es-ES">
                <a:ea typeface="+mn-lt"/>
                <a:cs typeface="+mn-lt"/>
              </a:rPr>
              <a:t> → iconos y documentación</a:t>
            </a:r>
            <a:endParaRPr lang="es-ES"/>
          </a:p>
          <a:p>
            <a:pPr>
              <a:buChar char="•"/>
            </a:pPr>
            <a:r>
              <a:rPr lang="es-ES"/>
              <a:t> Una vez hemos desglosado el paquete, vamos a centrarnos el transformar el .</a:t>
            </a:r>
            <a:r>
              <a:rPr lang="es-ES" err="1"/>
              <a:t>service</a:t>
            </a:r>
            <a:r>
              <a:rPr lang="es-ES"/>
              <a:t> del pulse a un script válido para </a:t>
            </a:r>
            <a:r>
              <a:rPr lang="es-ES" err="1"/>
              <a:t>SysVinit</a:t>
            </a:r>
            <a:endParaRPr lang="es-ES"/>
          </a:p>
          <a:p>
            <a:endParaRPr lang="es-ES"/>
          </a:p>
        </p:txBody>
      </p:sp>
      <p:sp>
        <p:nvSpPr>
          <p:cNvPr id="9" name="Marcador de texto 3">
            <a:extLst>
              <a:ext uri="{FF2B5EF4-FFF2-40B4-BE49-F238E27FC236}">
                <a16:creationId xmlns:a16="http://schemas.microsoft.com/office/drawing/2014/main" id="{A387F5F0-DF96-352F-3EA0-D0F4C9D4CF2F}"/>
              </a:ext>
            </a:extLst>
          </p:cNvPr>
          <p:cNvSpPr txBox="1">
            <a:spLocks/>
          </p:cNvSpPr>
          <p:nvPr/>
        </p:nvSpPr>
        <p:spPr>
          <a:xfrm>
            <a:off x="2328111" y="2195577"/>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sudo dpkg -deb -R PulseSecure.deb Pulse</a:t>
            </a:r>
            <a:endParaRPr lang="es-ES"/>
          </a:p>
        </p:txBody>
      </p:sp>
    </p:spTree>
    <p:extLst>
      <p:ext uri="{BB962C8B-B14F-4D97-AF65-F5344CB8AC3E}">
        <p14:creationId xmlns:p14="http://schemas.microsoft.com/office/powerpoint/2010/main" val="327346882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2A9CDA-E147-3061-6646-B2AD2276B31F}"/>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C57582BF-7404-C104-1BAD-D9CB9F0A317F}"/>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3B5A925B-6DEB-E759-27B1-C8C7E17BE6B7}"/>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107</a:t>
            </a:fld>
            <a:endParaRPr lang="es-ES" noProof="1"/>
          </a:p>
        </p:txBody>
      </p:sp>
      <p:sp>
        <p:nvSpPr>
          <p:cNvPr id="7" name="Marcador de texto 16">
            <a:extLst>
              <a:ext uri="{FF2B5EF4-FFF2-40B4-BE49-F238E27FC236}">
                <a16:creationId xmlns:a16="http://schemas.microsoft.com/office/drawing/2014/main" id="{4CCB85C2-3CC2-9091-1F93-4DAECDAEEB75}"/>
              </a:ext>
            </a:extLst>
          </p:cNvPr>
          <p:cNvSpPr txBox="1">
            <a:spLocks/>
          </p:cNvSpPr>
          <p:nvPr/>
        </p:nvSpPr>
        <p:spPr>
          <a:xfrm>
            <a:off x="2323494" y="370418"/>
            <a:ext cx="7541935" cy="55529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a:buChar char="•"/>
            </a:pPr>
            <a:r>
              <a:rPr lang="es-ES">
                <a:ea typeface="+mn-lt"/>
                <a:cs typeface="+mn-lt"/>
              </a:rPr>
              <a:t> Primero vamos a editar el archivo DEBIAN/control y suprimiremos cualquier dependencia de </a:t>
            </a:r>
            <a:r>
              <a:rPr lang="es-ES" err="1">
                <a:ea typeface="+mn-lt"/>
                <a:cs typeface="+mn-lt"/>
              </a:rPr>
              <a:t>systemd</a:t>
            </a:r>
            <a:r>
              <a:rPr lang="es-ES">
                <a:ea typeface="+mn-lt"/>
                <a:cs typeface="+mn-lt"/>
              </a:rPr>
              <a:t> puesto que el paquete ya no va a depender de este. </a:t>
            </a:r>
          </a:p>
          <a:p>
            <a:pPr>
              <a:buChar char="•"/>
            </a:pPr>
            <a:r>
              <a:rPr lang="es-ES">
                <a:ea typeface="+mn-lt"/>
                <a:cs typeface="+mn-lt"/>
              </a:rPr>
              <a:t>Ahora ejecutando </a:t>
            </a:r>
            <a:r>
              <a:rPr lang="es-ES" err="1">
                <a:ea typeface="+mn-lt"/>
                <a:cs typeface="+mn-lt"/>
              </a:rPr>
              <a:t>find</a:t>
            </a:r>
            <a:r>
              <a:rPr lang="es-ES">
                <a:ea typeface="+mn-lt"/>
                <a:cs typeface="+mn-lt"/>
              </a:rPr>
              <a:t> * -</a:t>
            </a:r>
            <a:r>
              <a:rPr lang="es-ES" err="1">
                <a:ea typeface="+mn-lt"/>
                <a:cs typeface="+mn-lt"/>
              </a:rPr>
              <a:t>name</a:t>
            </a:r>
            <a:r>
              <a:rPr lang="es-ES">
                <a:ea typeface="+mn-lt"/>
                <a:cs typeface="+mn-lt"/>
              </a:rPr>
              <a:t> "*.</a:t>
            </a:r>
            <a:r>
              <a:rPr lang="es-ES" err="1">
                <a:ea typeface="+mn-lt"/>
                <a:cs typeface="+mn-lt"/>
              </a:rPr>
              <a:t>service</a:t>
            </a:r>
            <a:r>
              <a:rPr lang="es-ES">
                <a:ea typeface="+mn-lt"/>
                <a:cs typeface="+mn-lt"/>
              </a:rPr>
              <a:t>" desde el directorio ’Pulse’ para encontrar el .</a:t>
            </a:r>
            <a:r>
              <a:rPr lang="es-ES" err="1">
                <a:ea typeface="+mn-lt"/>
                <a:cs typeface="+mn-lt"/>
              </a:rPr>
              <a:t>service</a:t>
            </a:r>
            <a:r>
              <a:rPr lang="es-ES">
                <a:ea typeface="+mn-lt"/>
                <a:cs typeface="+mn-lt"/>
              </a:rPr>
              <a:t> del pulse, y nos saldrá el archivo </a:t>
            </a:r>
            <a:r>
              <a:rPr lang="es-ES" err="1">
                <a:ea typeface="+mn-lt"/>
                <a:cs typeface="+mn-lt"/>
              </a:rPr>
              <a:t>lib</a:t>
            </a:r>
            <a:r>
              <a:rPr lang="es-ES">
                <a:ea typeface="+mn-lt"/>
                <a:cs typeface="+mn-lt"/>
              </a:rPr>
              <a:t>/</a:t>
            </a:r>
            <a:r>
              <a:rPr lang="es-ES" err="1">
                <a:ea typeface="+mn-lt"/>
                <a:cs typeface="+mn-lt"/>
              </a:rPr>
              <a:t>systemd</a:t>
            </a:r>
            <a:r>
              <a:rPr lang="es-ES">
                <a:ea typeface="+mn-lt"/>
                <a:cs typeface="+mn-lt"/>
              </a:rPr>
              <a:t>/</a:t>
            </a:r>
            <a:r>
              <a:rPr lang="es-ES" err="1">
                <a:ea typeface="+mn-lt"/>
                <a:cs typeface="+mn-lt"/>
              </a:rPr>
              <a:t>system</a:t>
            </a:r>
            <a:r>
              <a:rPr lang="es-ES">
                <a:ea typeface="+mn-lt"/>
                <a:cs typeface="+mn-lt"/>
              </a:rPr>
              <a:t>/</a:t>
            </a:r>
            <a:r>
              <a:rPr lang="es-ES" err="1">
                <a:ea typeface="+mn-lt"/>
                <a:cs typeface="+mn-lt"/>
              </a:rPr>
              <a:t>pulsesecure.service</a:t>
            </a:r>
            <a:r>
              <a:rPr lang="es-ES">
                <a:ea typeface="+mn-lt"/>
                <a:cs typeface="+mn-lt"/>
              </a:rPr>
              <a:t>. Vamos a hacerle un ’</a:t>
            </a:r>
            <a:r>
              <a:rPr lang="es-ES" err="1">
                <a:ea typeface="+mn-lt"/>
                <a:cs typeface="+mn-lt"/>
              </a:rPr>
              <a:t>cat</a:t>
            </a:r>
            <a:r>
              <a:rPr lang="es-ES">
                <a:ea typeface="+mn-lt"/>
                <a:cs typeface="+mn-lt"/>
              </a:rPr>
              <a:t>’ para ver su contenido:  </a:t>
            </a:r>
            <a:endParaRPr lang="es-ES"/>
          </a:p>
          <a:p>
            <a:endParaRPr lang="es-ES"/>
          </a:p>
        </p:txBody>
      </p:sp>
      <p:sp>
        <p:nvSpPr>
          <p:cNvPr id="9" name="Marcador de texto 3">
            <a:extLst>
              <a:ext uri="{FF2B5EF4-FFF2-40B4-BE49-F238E27FC236}">
                <a16:creationId xmlns:a16="http://schemas.microsoft.com/office/drawing/2014/main" id="{29BD8B45-A4B9-05F5-E129-814CBAB6C66B}"/>
              </a:ext>
            </a:extLst>
          </p:cNvPr>
          <p:cNvSpPr txBox="1">
            <a:spLocks/>
          </p:cNvSpPr>
          <p:nvPr/>
        </p:nvSpPr>
        <p:spPr>
          <a:xfrm>
            <a:off x="508836" y="2052702"/>
            <a:ext cx="11170286" cy="39966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92500"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#El contenido original carece de comentarios </a:t>
            </a:r>
            <a:endParaRPr lang="es-ES">
              <a:ea typeface="+mn-lt"/>
              <a:cs typeface="+mn-lt"/>
            </a:endParaRPr>
          </a:p>
          <a:p>
            <a:pPr algn="l"/>
            <a:r>
              <a:rPr lang="es-ES" noProof="1">
                <a:ea typeface="+mn-lt"/>
                <a:cs typeface="+mn-lt"/>
              </a:rPr>
              <a:t>[Unit]</a:t>
            </a:r>
            <a:endParaRPr lang="es-ES">
              <a:ea typeface="+mn-lt"/>
              <a:cs typeface="+mn-lt"/>
            </a:endParaRPr>
          </a:p>
          <a:p>
            <a:pPr algn="l"/>
            <a:r>
              <a:rPr lang="es-ES" noProof="1">
                <a:ea typeface="+mn-lt"/>
                <a:cs typeface="+mn-lt"/>
              </a:rPr>
              <a:t>Description=pulsesecure service Daemon #descripcion del servicio </a:t>
            </a:r>
            <a:endParaRPr lang="es-ES">
              <a:ea typeface="+mn-lt"/>
              <a:cs typeface="+mn-lt"/>
            </a:endParaRPr>
          </a:p>
          <a:p>
            <a:pPr algn="l"/>
            <a:r>
              <a:rPr lang="es-ES" noProof="1">
                <a:ea typeface="+mn-lt"/>
                <a:cs typeface="+mn-lt"/>
              </a:rPr>
              <a:t>After=network.target # para cargarse tiene que haberse iniciado primero el objetivo  network.target, arrancara despues de network.target  #representa el estado con la red ya levantada) </a:t>
            </a:r>
            <a:endParaRPr lang="es-ES">
              <a:ea typeface="+mn-lt"/>
              <a:cs typeface="+mn-lt"/>
            </a:endParaRPr>
          </a:p>
          <a:p>
            <a:pPr algn="l"/>
            <a:r>
              <a:rPr lang="es-ES" noProof="1">
                <a:ea typeface="+mn-lt"/>
                <a:cs typeface="+mn-lt"/>
              </a:rPr>
              <a:t>[Service] </a:t>
            </a:r>
            <a:endParaRPr lang="es-ES">
              <a:ea typeface="+mn-lt"/>
              <a:cs typeface="+mn-lt"/>
            </a:endParaRPr>
          </a:p>
          <a:p>
            <a:pPr algn="l"/>
            <a:r>
              <a:rPr lang="es-ES" noProof="1">
                <a:ea typeface="+mn-lt"/>
                <a:cs typeface="+mn-lt"/>
              </a:rPr>
              <a:t>Type=forking #tipo del servicio es forking que es que se espera que el servicio haga fork y el hijo sea el daemon es decir, el programa que se #lanza no se queda en primer plano, se hace fork a si mismo, el padre finaliza y es el hijo el que va actuar en verdad de daemon </a:t>
            </a:r>
            <a:endParaRPr lang="es-ES">
              <a:ea typeface="+mn-lt"/>
              <a:cs typeface="+mn-lt"/>
            </a:endParaRPr>
          </a:p>
          <a:p>
            <a:pPr algn="l"/>
            <a:r>
              <a:rPr lang="es-ES" noProof="1">
                <a:ea typeface="+mn-lt"/>
                <a:cs typeface="+mn-lt"/>
              </a:rPr>
              <a:t>Restart=always #especifica que el servicio se reinicie si de detiene por cualquier #motivo (fallo, salida, etc) </a:t>
            </a:r>
            <a:endParaRPr lang="es-ES">
              <a:ea typeface="+mn-lt"/>
              <a:cs typeface="+mn-lt"/>
            </a:endParaRPr>
          </a:p>
          <a:p>
            <a:pPr algn="l"/>
            <a:r>
              <a:rPr lang="es-ES" noProof="1">
                <a:ea typeface="+mn-lt"/>
                <a:cs typeface="+mn-lt"/>
              </a:rPr>
              <a:t>RestartSec=1 User=root #el usuario efectivo que ejecuta el servicio sera root </a:t>
            </a:r>
            <a:endParaRPr lang="es-ES">
              <a:ea typeface="+mn-lt"/>
              <a:cs typeface="+mn-lt"/>
            </a:endParaRPr>
          </a:p>
          <a:p>
            <a:pPr algn="l"/>
            <a:r>
              <a:rPr lang="es-ES" noProof="1">
                <a:ea typeface="+mn-lt"/>
                <a:cs typeface="+mn-lt"/>
              </a:rPr>
              <a:t>ExecStart=/opt/pulsesecure/bin/startup.sh start #el binario a ejecutarse al iniciar, si falla, systemd marcara el servicio como fallido ExecStop=/opt/pulsesecure/bin/startup.sh stop #el binario a ejecutarse al parar </a:t>
            </a:r>
            <a:endParaRPr lang="es-ES">
              <a:ea typeface="+mn-lt"/>
              <a:cs typeface="+mn-lt"/>
            </a:endParaRPr>
          </a:p>
          <a:p>
            <a:pPr algn="l"/>
            <a:r>
              <a:rPr lang="es-ES" noProof="1">
                <a:ea typeface="+mn-lt"/>
                <a:cs typeface="+mn-lt"/>
              </a:rPr>
              <a:t>[Install] </a:t>
            </a:r>
            <a:endParaRPr lang="es-ES">
              <a:ea typeface="+mn-lt"/>
              <a:cs typeface="+mn-lt"/>
            </a:endParaRPr>
          </a:p>
          <a:p>
            <a:pPr algn="l"/>
            <a:r>
              <a:rPr lang="es-ES" noProof="1">
                <a:ea typeface="+mn-lt"/>
                <a:cs typeface="+mn-lt"/>
              </a:rPr>
              <a:t>WantedBy=multi-user.target #el servicio debe iniciarse con el objetivo multi-user #(representa el estado operativo pero sin interfaz grafica) </a:t>
            </a:r>
            <a:endParaRPr lang="es-ES"/>
          </a:p>
        </p:txBody>
      </p:sp>
    </p:spTree>
    <p:extLst>
      <p:ext uri="{BB962C8B-B14F-4D97-AF65-F5344CB8AC3E}">
        <p14:creationId xmlns:p14="http://schemas.microsoft.com/office/powerpoint/2010/main" val="80466507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FE474-ADAB-4AC3-DFDB-3A1754D3C41E}"/>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C74CF691-3722-7DC3-9CD6-FDB6F10D1241}"/>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826BF8CA-C4E4-B04A-0DCB-D12D8155584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108</a:t>
            </a:fld>
            <a:endParaRPr lang="es-ES" noProof="1"/>
          </a:p>
        </p:txBody>
      </p:sp>
      <p:sp>
        <p:nvSpPr>
          <p:cNvPr id="7" name="Marcador de texto 16">
            <a:extLst>
              <a:ext uri="{FF2B5EF4-FFF2-40B4-BE49-F238E27FC236}">
                <a16:creationId xmlns:a16="http://schemas.microsoft.com/office/drawing/2014/main" id="{B42AAC8F-BAA8-3032-BFA7-298B6182FBC6}"/>
              </a:ext>
            </a:extLst>
          </p:cNvPr>
          <p:cNvSpPr txBox="1">
            <a:spLocks/>
          </p:cNvSpPr>
          <p:nvPr/>
        </p:nvSpPr>
        <p:spPr>
          <a:xfrm>
            <a:off x="2323494" y="370418"/>
            <a:ext cx="7541935" cy="15714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a:buChar char="•"/>
            </a:pPr>
            <a:r>
              <a:rPr lang="es-ES">
                <a:ea typeface="+mn-lt"/>
                <a:cs typeface="+mn-lt"/>
              </a:rPr>
              <a:t> Ahora, crearemos un script </a:t>
            </a:r>
            <a:r>
              <a:rPr lang="es-ES" err="1">
                <a:ea typeface="+mn-lt"/>
                <a:cs typeface="+mn-lt"/>
              </a:rPr>
              <a:t>SsyVinit</a:t>
            </a:r>
            <a:r>
              <a:rPr lang="es-ES">
                <a:ea typeface="+mn-lt"/>
                <a:cs typeface="+mn-lt"/>
              </a:rPr>
              <a:t> que haga lo mismo.</a:t>
            </a:r>
            <a:endParaRPr lang="es-ES"/>
          </a:p>
          <a:p>
            <a:pPr>
              <a:buChar char="•"/>
            </a:pPr>
            <a:r>
              <a:rPr lang="es-ES"/>
              <a:t>Crearemos una carpeta /</a:t>
            </a:r>
            <a:r>
              <a:rPr lang="es-ES" err="1"/>
              <a:t>etc</a:t>
            </a:r>
            <a:r>
              <a:rPr lang="es-ES"/>
              <a:t>/</a:t>
            </a:r>
            <a:r>
              <a:rPr lang="es-ES" err="1"/>
              <a:t>init.d</a:t>
            </a:r>
            <a:r>
              <a:rPr lang="es-ES"/>
              <a:t>/</a:t>
            </a:r>
            <a:r>
              <a:rPr lang="es-ES" err="1"/>
              <a:t>pulsesecure</a:t>
            </a:r>
            <a:r>
              <a:rPr lang="es-ES"/>
              <a:t> donde crearemos el archivo </a:t>
            </a:r>
            <a:r>
              <a:rPr lang="es-ES" err="1"/>
              <a:t>pulsesecure</a:t>
            </a:r>
            <a:r>
              <a:rPr lang="es-ES"/>
              <a:t> (las rutas pueden variar, y el archivo debe ir sin comentarios de ningún tipo)</a:t>
            </a:r>
          </a:p>
          <a:p>
            <a:endParaRPr lang="es-ES"/>
          </a:p>
        </p:txBody>
      </p:sp>
      <p:sp>
        <p:nvSpPr>
          <p:cNvPr id="9" name="Marcador de texto 3">
            <a:extLst>
              <a:ext uri="{FF2B5EF4-FFF2-40B4-BE49-F238E27FC236}">
                <a16:creationId xmlns:a16="http://schemas.microsoft.com/office/drawing/2014/main" id="{E43F93E9-C772-FD35-BCAC-0581E2CDDDDF}"/>
              </a:ext>
            </a:extLst>
          </p:cNvPr>
          <p:cNvSpPr txBox="1">
            <a:spLocks/>
          </p:cNvSpPr>
          <p:nvPr/>
        </p:nvSpPr>
        <p:spPr>
          <a:xfrm>
            <a:off x="1166452" y="1582977"/>
            <a:ext cx="4239218" cy="4769112"/>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92500" lnSpcReduction="2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#!/bin/sh</a:t>
            </a:r>
            <a:endParaRPr lang="es-ES"/>
          </a:p>
          <a:p>
            <a:pPr algn="l"/>
            <a:r>
              <a:rPr lang="es-ES" noProof="1">
                <a:ea typeface="+mn-lt"/>
                <a:cs typeface="+mn-lt"/>
              </a:rPr>
              <a:t>#LA CABECERA BEGIN INIT INFO es usada por herramientas como update-rc.d</a:t>
            </a:r>
            <a:endParaRPr lang="es-ES"/>
          </a:p>
          <a:p>
            <a:pPr algn="l"/>
            <a:r>
              <a:rPr lang="es-ES" noProof="1">
                <a:ea typeface="+mn-lt"/>
                <a:cs typeface="+mn-lt"/>
              </a:rPr>
              <a:t>### BEGIN INIT INFO</a:t>
            </a:r>
            <a:endParaRPr lang="es-ES"/>
          </a:p>
          <a:p>
            <a:pPr algn="l"/>
            <a:r>
              <a:rPr lang="es-ES" noProof="1">
                <a:ea typeface="+mn-lt"/>
                <a:cs typeface="+mn-lt"/>
              </a:rPr>
              <a:t># Provides: pulsesecure #nombre del servicio</a:t>
            </a:r>
            <a:endParaRPr lang="es-ES"/>
          </a:p>
          <a:p>
            <a:pPr algn="l"/>
            <a:r>
              <a:rPr lang="es-ES" noProof="1">
                <a:ea typeface="+mn-lt"/>
                <a:cs typeface="+mn-lt"/>
              </a:rPr>
              <a:t># Required-Start: $network # que servicio debe estar antes activo</a:t>
            </a:r>
            <a:endParaRPr lang="es-ES"/>
          </a:p>
          <a:p>
            <a:pPr algn="l"/>
            <a:r>
              <a:rPr lang="es-ES" noProof="1">
                <a:ea typeface="+mn-lt"/>
                <a:cs typeface="+mn-lt"/>
              </a:rPr>
              <a:t># Required-Stop: $network #que servicio debe estar despues detenido</a:t>
            </a:r>
            <a:endParaRPr lang="es-ES"/>
          </a:p>
          <a:p>
            <a:pPr algn="l"/>
            <a:r>
              <a:rPr lang="es-ES" noProof="1">
                <a:ea typeface="+mn-lt"/>
                <a:cs typeface="+mn-lt"/>
              </a:rPr>
              <a:t># Default-Start: 2 3 4 5 #niveles de ejecucion donde se activa el servicio (2 a 5 (multiusuario))</a:t>
            </a:r>
            <a:endParaRPr lang="es-ES"/>
          </a:p>
          <a:p>
            <a:pPr algn="l"/>
            <a:r>
              <a:rPr lang="es-ES" noProof="1">
                <a:ea typeface="+mn-lt"/>
                <a:cs typeface="+mn-lt"/>
              </a:rPr>
              <a:t># Default-Stop: 0 1 6 # niveles de ejecucion donde se detiene el servicio:</a:t>
            </a:r>
            <a:endParaRPr lang="es-ES"/>
          </a:p>
          <a:p>
            <a:pPr algn="l"/>
            <a:r>
              <a:rPr lang="es-ES" noProof="1">
                <a:ea typeface="+mn-lt"/>
                <a:cs typeface="+mn-lt"/>
              </a:rPr>
              <a:t>#0 es halt, 1 modo monousuario, 6 es reboot</a:t>
            </a:r>
            <a:endParaRPr lang="es-ES"/>
          </a:p>
          <a:p>
            <a:pPr algn="l"/>
            <a:r>
              <a:rPr lang="es-ES" noProof="1">
                <a:ea typeface="+mn-lt"/>
                <a:cs typeface="+mn-lt"/>
              </a:rPr>
              <a:t># Short-Description: PulseSecure Service Daemon #descripcion corta</a:t>
            </a:r>
            <a:endParaRPr lang="es-ES"/>
          </a:p>
          <a:p>
            <a:pPr algn="l"/>
            <a:r>
              <a:rPr lang="es-ES" noProof="1">
                <a:ea typeface="+mn-lt"/>
                <a:cs typeface="+mn-lt"/>
              </a:rPr>
              <a:t># Description: Script de inicio para PulseSecure adaptado a SysVinit #descripcion larga</a:t>
            </a:r>
            <a:endParaRPr lang="es-ES"/>
          </a:p>
          <a:p>
            <a:pPr algn="l"/>
            <a:r>
              <a:rPr lang="es-ES" noProof="1">
                <a:ea typeface="+mn-lt"/>
                <a:cs typeface="+mn-lt"/>
              </a:rPr>
              <a:t>### END INIT INFO</a:t>
            </a:r>
            <a:endParaRPr lang="es-ES"/>
          </a:p>
          <a:p>
            <a:pPr algn="l"/>
            <a:endParaRPr lang="es-ES" noProof="1"/>
          </a:p>
        </p:txBody>
      </p:sp>
      <p:sp>
        <p:nvSpPr>
          <p:cNvPr id="2" name="Marcador de texto 3">
            <a:extLst>
              <a:ext uri="{FF2B5EF4-FFF2-40B4-BE49-F238E27FC236}">
                <a16:creationId xmlns:a16="http://schemas.microsoft.com/office/drawing/2014/main" id="{D0038F36-3FBF-D4E6-10F6-6E15645025C1}"/>
              </a:ext>
            </a:extLst>
          </p:cNvPr>
          <p:cNvSpPr txBox="1">
            <a:spLocks/>
          </p:cNvSpPr>
          <p:nvPr/>
        </p:nvSpPr>
        <p:spPr>
          <a:xfrm>
            <a:off x="6490014" y="1582976"/>
            <a:ext cx="4239218" cy="4769112"/>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#estas son variables</a:t>
            </a:r>
            <a:endParaRPr lang="es-ES"/>
          </a:p>
          <a:p>
            <a:pPr algn="l"/>
            <a:r>
              <a:rPr lang="es-ES" noProof="1">
                <a:ea typeface="+mn-lt"/>
                <a:cs typeface="+mn-lt"/>
              </a:rPr>
              <a:t>DAEMON=/opt/pulsesecure/bin/startup.sh # ruta del script del pulse secure</a:t>
            </a:r>
            <a:endParaRPr lang="es-ES"/>
          </a:p>
          <a:p>
            <a:pPr algn="l"/>
            <a:r>
              <a:rPr lang="es-ES" noProof="1">
                <a:ea typeface="+mn-lt"/>
                <a:cs typeface="+mn-lt"/>
              </a:rPr>
              <a:t>NAME=pulsesecure #nombre del servicio</a:t>
            </a:r>
            <a:endParaRPr lang="es-ES"/>
          </a:p>
          <a:p>
            <a:pPr algn="l"/>
            <a:r>
              <a:rPr lang="es-ES" noProof="1">
                <a:ea typeface="+mn-lt"/>
                <a:cs typeface="+mn-lt"/>
              </a:rPr>
              <a:t>PIDFILE=/var/run/${NAME}.pid # ubicacion opcional del archivo que contiene el PID</a:t>
            </a:r>
            <a:endParaRPr lang="es-ES"/>
          </a:p>
          <a:p>
            <a:pPr algn="l"/>
            <a:endParaRPr lang="es-ES"/>
          </a:p>
          <a:p>
            <a:pPr algn="l"/>
            <a:r>
              <a:rPr lang="es-ES" noProof="1">
                <a:ea typeface="+mn-lt"/>
                <a:cs typeface="+mn-lt"/>
              </a:rPr>
              <a:t>. /lib/lsb/init-functions #funciones auxiliares como log_daemon_msg y log_end_msg</a:t>
            </a:r>
            <a:endParaRPr lang="es-ES"/>
          </a:p>
          <a:p>
            <a:pPr algn="l"/>
            <a:endParaRPr lang="es-ES"/>
          </a:p>
          <a:p>
            <a:pPr algn="l"/>
            <a:r>
              <a:rPr lang="es-ES" noProof="1">
                <a:ea typeface="+mn-lt"/>
                <a:cs typeface="+mn-lt"/>
              </a:rPr>
              <a:t>#$1 es lo que recibe el script, (cuando haces el /etc/init.d/script {start, stop, restart})</a:t>
            </a:r>
            <a:endParaRPr lang="es-ES"/>
          </a:p>
        </p:txBody>
      </p:sp>
    </p:spTree>
    <p:extLst>
      <p:ext uri="{BB962C8B-B14F-4D97-AF65-F5344CB8AC3E}">
        <p14:creationId xmlns:p14="http://schemas.microsoft.com/office/powerpoint/2010/main" val="395615589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18096-B54F-1942-9ABF-690DA1606CD6}"/>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E2AAC2E9-0B79-539A-5E21-18CA96430364}"/>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46F4EFCC-A6A2-6168-9D09-E1FE46C0E83F}"/>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109</a:t>
            </a:fld>
            <a:endParaRPr lang="es-ES" noProof="1"/>
          </a:p>
        </p:txBody>
      </p:sp>
      <p:sp>
        <p:nvSpPr>
          <p:cNvPr id="9" name="Marcador de texto 3">
            <a:extLst>
              <a:ext uri="{FF2B5EF4-FFF2-40B4-BE49-F238E27FC236}">
                <a16:creationId xmlns:a16="http://schemas.microsoft.com/office/drawing/2014/main" id="{FB03667B-1AF6-7387-D6D7-D92B0C7C16A2}"/>
              </a:ext>
            </a:extLst>
          </p:cNvPr>
          <p:cNvSpPr txBox="1">
            <a:spLocks/>
          </p:cNvSpPr>
          <p:nvPr/>
        </p:nvSpPr>
        <p:spPr>
          <a:xfrm>
            <a:off x="1166452" y="582852"/>
            <a:ext cx="4239218" cy="5635887"/>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70000" lnSpcReduction="2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s-ES" noProof="1"/>
          </a:p>
          <a:p>
            <a:pPr algn="l"/>
            <a:r>
              <a:rPr lang="es-ES" noProof="1">
                <a:ea typeface="+mn-lt"/>
                <a:cs typeface="+mn-lt"/>
              </a:rPr>
              <a:t>case "$1" in</a:t>
            </a:r>
            <a:endParaRPr lang="es-ES"/>
          </a:p>
          <a:p>
            <a:pPr algn="l"/>
            <a:r>
              <a:rPr lang="es-ES" noProof="1">
                <a:ea typeface="+mn-lt"/>
                <a:cs typeface="+mn-lt"/>
              </a:rPr>
              <a:t>start)</a:t>
            </a:r>
            <a:endParaRPr lang="es-ES"/>
          </a:p>
          <a:p>
            <a:pPr algn="l"/>
            <a:r>
              <a:rPr lang="es-ES" noProof="1">
                <a:ea typeface="+mn-lt"/>
                <a:cs typeface="+mn-lt"/>
              </a:rPr>
              <a:t>  log_daemon_msg "Iniciando $NAME"</a:t>
            </a:r>
            <a:endParaRPr lang="es-ES"/>
          </a:p>
          <a:p>
            <a:pPr algn="l"/>
            <a:r>
              <a:rPr lang="es-ES" noProof="1">
                <a:ea typeface="+mn-lt"/>
                <a:cs typeface="+mn-lt"/>
              </a:rPr>
              <a:t>  $DAEMON start</a:t>
            </a:r>
            <a:endParaRPr lang="es-ES"/>
          </a:p>
          <a:p>
            <a:pPr algn="l"/>
            <a:r>
              <a:rPr lang="es-ES" noProof="1">
                <a:ea typeface="+mn-lt"/>
                <a:cs typeface="+mn-lt"/>
              </a:rPr>
              <a:t>  status=$?</a:t>
            </a:r>
            <a:endParaRPr lang="es-ES"/>
          </a:p>
          <a:p>
            <a:pPr algn="l"/>
            <a:r>
              <a:rPr lang="es-ES" noProof="1">
                <a:ea typeface="+mn-lt"/>
                <a:cs typeface="+mn-lt"/>
              </a:rPr>
              <a:t>  if [ $status -eq 0 ]; then</a:t>
            </a:r>
            <a:endParaRPr lang="es-ES"/>
          </a:p>
          <a:p>
            <a:pPr algn="l"/>
            <a:r>
              <a:rPr lang="es-ES" noProof="1">
                <a:ea typeface="+mn-lt"/>
                <a:cs typeface="+mn-lt"/>
              </a:rPr>
              <a:t>    log_end_msg 0</a:t>
            </a:r>
            <a:endParaRPr lang="es-ES"/>
          </a:p>
          <a:p>
            <a:pPr algn="l"/>
            <a:r>
              <a:rPr lang="es-ES" noProof="1">
                <a:ea typeface="+mn-lt"/>
                <a:cs typeface="+mn-lt"/>
              </a:rPr>
              <a:t>  else</a:t>
            </a:r>
            <a:endParaRPr lang="es-ES"/>
          </a:p>
          <a:p>
            <a:pPr algn="l"/>
            <a:r>
              <a:rPr lang="es-ES" noProof="1">
                <a:ea typeface="+mn-lt"/>
                <a:cs typeface="+mn-lt"/>
              </a:rPr>
              <a:t>    log_end_msg 1</a:t>
            </a:r>
            <a:endParaRPr lang="es-ES"/>
          </a:p>
          <a:p>
            <a:pPr algn="l"/>
            <a:r>
              <a:rPr lang="es-ES" noProof="1">
                <a:ea typeface="+mn-lt"/>
                <a:cs typeface="+mn-lt"/>
              </a:rPr>
              <a:t>  fi</a:t>
            </a:r>
            <a:endParaRPr lang="es-ES"/>
          </a:p>
          <a:p>
            <a:pPr algn="l"/>
            <a:r>
              <a:rPr lang="es-ES" noProof="1">
                <a:ea typeface="+mn-lt"/>
                <a:cs typeface="+mn-lt"/>
              </a:rPr>
              <a:t>;;</a:t>
            </a:r>
            <a:endParaRPr lang="es-ES"/>
          </a:p>
          <a:p>
            <a:pPr algn="l"/>
            <a:r>
              <a:rPr lang="es-ES" noProof="1">
                <a:ea typeface="+mn-lt"/>
                <a:cs typeface="+mn-lt"/>
              </a:rPr>
              <a:t>stop)</a:t>
            </a:r>
            <a:endParaRPr lang="es-ES"/>
          </a:p>
          <a:p>
            <a:pPr algn="l"/>
            <a:r>
              <a:rPr lang="es-ES" noProof="1">
                <a:ea typeface="+mn-lt"/>
                <a:cs typeface="+mn-lt"/>
              </a:rPr>
              <a:t>  log_daemon_msg "Deteniendo $NAME"</a:t>
            </a:r>
            <a:endParaRPr lang="es-ES"/>
          </a:p>
          <a:p>
            <a:pPr algn="l"/>
            <a:r>
              <a:rPr lang="es-ES" noProof="1">
                <a:ea typeface="+mn-lt"/>
                <a:cs typeface="+mn-lt"/>
              </a:rPr>
              <a:t>  $DAEMON stop</a:t>
            </a:r>
            <a:endParaRPr lang="es-ES"/>
          </a:p>
          <a:p>
            <a:pPr algn="l"/>
            <a:r>
              <a:rPr lang="es-ES" noProof="1">
                <a:ea typeface="+mn-lt"/>
                <a:cs typeface="+mn-lt"/>
              </a:rPr>
              <a:t>  status=$?</a:t>
            </a:r>
            <a:endParaRPr lang="es-ES"/>
          </a:p>
          <a:p>
            <a:pPr algn="l"/>
            <a:r>
              <a:rPr lang="es-ES" noProof="1">
                <a:ea typeface="+mn-lt"/>
                <a:cs typeface="+mn-lt"/>
              </a:rPr>
              <a:t>  if [ $status -eq 0 ]; then</a:t>
            </a:r>
            <a:endParaRPr lang="es-ES"/>
          </a:p>
          <a:p>
            <a:pPr algn="l"/>
            <a:r>
              <a:rPr lang="es-ES" noProof="1">
                <a:ea typeface="+mn-lt"/>
                <a:cs typeface="+mn-lt"/>
              </a:rPr>
              <a:t>    log_end_msg 0</a:t>
            </a:r>
            <a:endParaRPr lang="es-ES"/>
          </a:p>
          <a:p>
            <a:pPr algn="l"/>
            <a:r>
              <a:rPr lang="es-ES" noProof="1">
                <a:ea typeface="+mn-lt"/>
                <a:cs typeface="+mn-lt"/>
              </a:rPr>
              <a:t>  else</a:t>
            </a:r>
            <a:endParaRPr lang="es-ES"/>
          </a:p>
          <a:p>
            <a:pPr algn="l"/>
            <a:r>
              <a:rPr lang="es-ES" noProof="1">
                <a:ea typeface="+mn-lt"/>
                <a:cs typeface="+mn-lt"/>
              </a:rPr>
              <a:t>    log_end_msg 1</a:t>
            </a:r>
            <a:endParaRPr lang="es-ES"/>
          </a:p>
          <a:p>
            <a:pPr algn="l"/>
            <a:r>
              <a:rPr lang="es-ES" noProof="1">
                <a:ea typeface="+mn-lt"/>
                <a:cs typeface="+mn-lt"/>
              </a:rPr>
              <a:t>  fi</a:t>
            </a:r>
            <a:endParaRPr lang="es-ES"/>
          </a:p>
          <a:p>
            <a:pPr algn="l"/>
            <a:r>
              <a:rPr lang="es-ES" noProof="1">
                <a:ea typeface="+mn-lt"/>
                <a:cs typeface="+mn-lt"/>
              </a:rPr>
              <a:t>;;</a:t>
            </a:r>
            <a:endParaRPr lang="es-ES"/>
          </a:p>
        </p:txBody>
      </p:sp>
      <p:sp>
        <p:nvSpPr>
          <p:cNvPr id="2" name="Marcador de texto 3">
            <a:extLst>
              <a:ext uri="{FF2B5EF4-FFF2-40B4-BE49-F238E27FC236}">
                <a16:creationId xmlns:a16="http://schemas.microsoft.com/office/drawing/2014/main" id="{E5E72436-284C-A60B-759C-47E5522B6A0B}"/>
              </a:ext>
            </a:extLst>
          </p:cNvPr>
          <p:cNvSpPr txBox="1">
            <a:spLocks/>
          </p:cNvSpPr>
          <p:nvPr/>
        </p:nvSpPr>
        <p:spPr>
          <a:xfrm>
            <a:off x="6490014" y="582851"/>
            <a:ext cx="4239218" cy="5635887"/>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85000" lnSpcReduction="2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restart)</a:t>
            </a:r>
            <a:endParaRPr lang="es-ES"/>
          </a:p>
          <a:p>
            <a:pPr algn="l"/>
            <a:r>
              <a:rPr lang="es-ES" noProof="1">
                <a:ea typeface="+mn-lt"/>
                <a:cs typeface="+mn-lt"/>
              </a:rPr>
              <a:t>  $0 stop</a:t>
            </a:r>
            <a:endParaRPr lang="es-ES"/>
          </a:p>
          <a:p>
            <a:pPr algn="l"/>
            <a:r>
              <a:rPr lang="es-ES" noProof="1">
                <a:ea typeface="+mn-lt"/>
                <a:cs typeface="+mn-lt"/>
              </a:rPr>
              <a:t>  sleep 1</a:t>
            </a:r>
            <a:endParaRPr lang="es-ES"/>
          </a:p>
          <a:p>
            <a:pPr algn="l"/>
            <a:r>
              <a:rPr lang="es-ES" noProof="1">
                <a:ea typeface="+mn-lt"/>
                <a:cs typeface="+mn-lt"/>
              </a:rPr>
              <a:t>  $0 start</a:t>
            </a:r>
            <a:endParaRPr lang="es-ES"/>
          </a:p>
          <a:p>
            <a:pPr algn="l"/>
            <a:r>
              <a:rPr lang="es-ES" noProof="1">
                <a:ea typeface="+mn-lt"/>
                <a:cs typeface="+mn-lt"/>
              </a:rPr>
              <a:t>;;</a:t>
            </a:r>
            <a:endParaRPr lang="es-ES"/>
          </a:p>
          <a:p>
            <a:pPr algn="l"/>
            <a:r>
              <a:rPr lang="es-ES" noProof="1">
                <a:ea typeface="+mn-lt"/>
                <a:cs typeface="+mn-lt"/>
              </a:rPr>
              <a:t>status)</a:t>
            </a:r>
            <a:endParaRPr lang="es-ES"/>
          </a:p>
          <a:p>
            <a:pPr algn="l"/>
            <a:r>
              <a:rPr lang="es-ES" noProof="1">
                <a:ea typeface="+mn-lt"/>
                <a:cs typeface="+mn-lt"/>
              </a:rPr>
              <a:t>  if pidof startup.sh &gt; /dev/null; then</a:t>
            </a:r>
            <a:endParaRPr lang="es-ES"/>
          </a:p>
          <a:p>
            <a:pPr algn="l"/>
            <a:r>
              <a:rPr lang="es-ES" noProof="1">
                <a:ea typeface="+mn-lt"/>
                <a:cs typeface="+mn-lt"/>
              </a:rPr>
              <a:t>    echo "$NAME está activo"</a:t>
            </a:r>
            <a:endParaRPr lang="es-ES"/>
          </a:p>
          <a:p>
            <a:pPr algn="l"/>
            <a:r>
              <a:rPr lang="es-ES" noProof="1">
                <a:ea typeface="+mn-lt"/>
                <a:cs typeface="+mn-lt"/>
              </a:rPr>
              <a:t>    exit 0</a:t>
            </a:r>
            <a:endParaRPr lang="es-ES"/>
          </a:p>
          <a:p>
            <a:pPr algn="l"/>
            <a:r>
              <a:rPr lang="es-ES" noProof="1">
                <a:ea typeface="+mn-lt"/>
                <a:cs typeface="+mn-lt"/>
              </a:rPr>
              <a:t>  else</a:t>
            </a:r>
            <a:endParaRPr lang="es-ES"/>
          </a:p>
          <a:p>
            <a:pPr algn="l"/>
            <a:r>
              <a:rPr lang="es-ES" noProof="1">
                <a:ea typeface="+mn-lt"/>
                <a:cs typeface="+mn-lt"/>
              </a:rPr>
              <a:t>    echo "$NAME no se está ejecutando"</a:t>
            </a:r>
            <a:endParaRPr lang="es-ES"/>
          </a:p>
          <a:p>
            <a:pPr algn="l"/>
            <a:r>
              <a:rPr lang="es-ES" noProof="1">
                <a:ea typeface="+mn-lt"/>
                <a:cs typeface="+mn-lt"/>
              </a:rPr>
              <a:t>    exit 1</a:t>
            </a:r>
            <a:endParaRPr lang="es-ES"/>
          </a:p>
          <a:p>
            <a:pPr algn="l"/>
            <a:r>
              <a:rPr lang="es-ES" noProof="1">
                <a:ea typeface="+mn-lt"/>
                <a:cs typeface="+mn-lt"/>
              </a:rPr>
              <a:t>  fi</a:t>
            </a:r>
            <a:endParaRPr lang="es-ES"/>
          </a:p>
          <a:p>
            <a:pPr algn="l"/>
            <a:r>
              <a:rPr lang="es-ES" noProof="1">
                <a:ea typeface="+mn-lt"/>
                <a:cs typeface="+mn-lt"/>
              </a:rPr>
              <a:t>;;</a:t>
            </a:r>
            <a:endParaRPr lang="es-ES"/>
          </a:p>
          <a:p>
            <a:pPr algn="l"/>
            <a:r>
              <a:rPr lang="es-ES" noProof="1">
                <a:ea typeface="+mn-lt"/>
                <a:cs typeface="+mn-lt"/>
              </a:rPr>
              <a:t>*)</a:t>
            </a:r>
            <a:endParaRPr lang="es-ES"/>
          </a:p>
          <a:p>
            <a:pPr algn="l"/>
            <a:r>
              <a:rPr lang="es-ES" noProof="1">
                <a:ea typeface="+mn-lt"/>
                <a:cs typeface="+mn-lt"/>
              </a:rPr>
              <a:t>  echo "Uso: $0 {start|stop|restart|status}"</a:t>
            </a:r>
            <a:endParaRPr lang="es-ES"/>
          </a:p>
          <a:p>
            <a:pPr algn="l"/>
            <a:r>
              <a:rPr lang="es-ES" noProof="1">
                <a:ea typeface="+mn-lt"/>
                <a:cs typeface="+mn-lt"/>
              </a:rPr>
              <a:t>  exit 1</a:t>
            </a:r>
            <a:endParaRPr lang="es-ES"/>
          </a:p>
          <a:p>
            <a:pPr algn="l"/>
            <a:r>
              <a:rPr lang="es-ES" noProof="1">
                <a:ea typeface="+mn-lt"/>
                <a:cs typeface="+mn-lt"/>
              </a:rPr>
              <a:t>;;</a:t>
            </a:r>
            <a:endParaRPr lang="es-ES"/>
          </a:p>
          <a:p>
            <a:pPr algn="l"/>
            <a:r>
              <a:rPr lang="es-ES" noProof="1">
                <a:ea typeface="+mn-lt"/>
                <a:cs typeface="+mn-lt"/>
              </a:rPr>
              <a:t>esac</a:t>
            </a:r>
            <a:endParaRPr lang="es-ES"/>
          </a:p>
          <a:p>
            <a:pPr algn="l"/>
            <a:r>
              <a:rPr lang="es-ES" noProof="1">
                <a:ea typeface="+mn-lt"/>
                <a:cs typeface="+mn-lt"/>
              </a:rPr>
              <a:t>exit 0</a:t>
            </a:r>
            <a:endParaRPr lang="es-ES"/>
          </a:p>
        </p:txBody>
      </p:sp>
    </p:spTree>
    <p:extLst>
      <p:ext uri="{BB962C8B-B14F-4D97-AF65-F5344CB8AC3E}">
        <p14:creationId xmlns:p14="http://schemas.microsoft.com/office/powerpoint/2010/main" val="3816506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057D1-E3C2-7061-D98F-006C198A2F15}"/>
            </a:ext>
          </a:extLst>
        </p:cNvPr>
        <p:cNvGrpSpPr/>
        <p:nvPr/>
      </p:nvGrpSpPr>
      <p:grpSpPr>
        <a:xfrm>
          <a:off x="0" y="0"/>
          <a:ext cx="0" cy="0"/>
          <a:chOff x="0" y="0"/>
          <a:chExt cx="0" cy="0"/>
        </a:xfrm>
      </p:grpSpPr>
      <p:sp>
        <p:nvSpPr>
          <p:cNvPr id="21" name="Marcador de pie de página 20">
            <a:extLst>
              <a:ext uri="{FF2B5EF4-FFF2-40B4-BE49-F238E27FC236}">
                <a16:creationId xmlns:a16="http://schemas.microsoft.com/office/drawing/2014/main" id="{D26E0274-6D55-F309-0EFF-497328A348F7}"/>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22" name="Marcador de número de diapositiva 21">
            <a:extLst>
              <a:ext uri="{FF2B5EF4-FFF2-40B4-BE49-F238E27FC236}">
                <a16:creationId xmlns:a16="http://schemas.microsoft.com/office/drawing/2014/main" id="{9C8DABE7-0053-14B8-F5C2-741EF4B8EEFE}"/>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s-ES" smtClean="0"/>
              <a:pPr rtl="0"/>
              <a:t>11</a:t>
            </a:fld>
            <a:endParaRPr lang="es-ES"/>
          </a:p>
        </p:txBody>
      </p:sp>
      <p:sp>
        <p:nvSpPr>
          <p:cNvPr id="46" name="Marcador de texto 45">
            <a:extLst>
              <a:ext uri="{FF2B5EF4-FFF2-40B4-BE49-F238E27FC236}">
                <a16:creationId xmlns:a16="http://schemas.microsoft.com/office/drawing/2014/main" id="{29A9E1EE-237B-BF90-A086-442F6218C1E7}"/>
              </a:ext>
            </a:extLst>
          </p:cNvPr>
          <p:cNvSpPr>
            <a:spLocks noGrp="1"/>
          </p:cNvSpPr>
          <p:nvPr>
            <p:ph type="body" sz="quarter" idx="13"/>
          </p:nvPr>
        </p:nvSpPr>
        <p:spPr>
          <a:xfrm>
            <a:off x="5411039" y="1713901"/>
            <a:ext cx="5944419" cy="750947"/>
          </a:xfrm>
        </p:spPr>
        <p:txBody>
          <a:bodyPr vert="horz" lIns="91440" tIns="45720" rIns="91440" bIns="45720" rtlCol="0" anchor="t">
            <a:normAutofit/>
          </a:bodyPr>
          <a:lstStyle/>
          <a:p>
            <a:r>
              <a:rPr lang="es-ES" sz="2500"/>
              <a:t>Y CON EL CUAL TRABAJAREMOS...</a:t>
            </a:r>
          </a:p>
        </p:txBody>
      </p:sp>
      <p:pic>
        <p:nvPicPr>
          <p:cNvPr id="48" name="Imagen 47" descr="Systemd versus Sysvinit. ¿Y Systemd-shim?">
            <a:extLst>
              <a:ext uri="{FF2B5EF4-FFF2-40B4-BE49-F238E27FC236}">
                <a16:creationId xmlns:a16="http://schemas.microsoft.com/office/drawing/2014/main" id="{94F05A15-AB8C-02E7-F9DA-C17B1D2442D1}"/>
              </a:ext>
            </a:extLst>
          </p:cNvPr>
          <p:cNvPicPr>
            <a:picLocks noChangeAspect="1"/>
          </p:cNvPicPr>
          <p:nvPr/>
        </p:nvPicPr>
        <p:blipFill>
          <a:blip r:embed="rId3"/>
          <a:stretch>
            <a:fillRect/>
          </a:stretch>
        </p:blipFill>
        <p:spPr>
          <a:xfrm>
            <a:off x="4068502" y="2678652"/>
            <a:ext cx="4064642" cy="23109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0" name="Marcador de texto 45">
            <a:extLst>
              <a:ext uri="{FF2B5EF4-FFF2-40B4-BE49-F238E27FC236}">
                <a16:creationId xmlns:a16="http://schemas.microsoft.com/office/drawing/2014/main" id="{330DBB00-178C-593E-2EFF-18627D6CE972}"/>
              </a:ext>
            </a:extLst>
          </p:cNvPr>
          <p:cNvSpPr txBox="1">
            <a:spLocks/>
          </p:cNvSpPr>
          <p:nvPr/>
        </p:nvSpPr>
        <p:spPr>
          <a:xfrm>
            <a:off x="3123110" y="1085010"/>
            <a:ext cx="5944419" cy="750947"/>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500"/>
              <a:t>EL MÁS IMPORTANTE...</a:t>
            </a:r>
          </a:p>
        </p:txBody>
      </p:sp>
    </p:spTree>
    <p:extLst>
      <p:ext uri="{BB962C8B-B14F-4D97-AF65-F5344CB8AC3E}">
        <p14:creationId xmlns:p14="http://schemas.microsoft.com/office/powerpoint/2010/main" val="60814086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BCCDC-F864-3F52-6CD0-983FD001C3E7}"/>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508BC9CE-EBD1-C6B5-747F-B68AB2BE76AA}"/>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602E57E3-BF0D-2A1F-C5B6-FA48034EB87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110</a:t>
            </a:fld>
            <a:endParaRPr lang="es-ES" noProof="1"/>
          </a:p>
        </p:txBody>
      </p:sp>
      <p:sp>
        <p:nvSpPr>
          <p:cNvPr id="7" name="Marcador de texto 16">
            <a:extLst>
              <a:ext uri="{FF2B5EF4-FFF2-40B4-BE49-F238E27FC236}">
                <a16:creationId xmlns:a16="http://schemas.microsoft.com/office/drawing/2014/main" id="{52F7DF87-F2A5-29E9-F480-D7F288B1209E}"/>
              </a:ext>
            </a:extLst>
          </p:cNvPr>
          <p:cNvSpPr txBox="1">
            <a:spLocks/>
          </p:cNvSpPr>
          <p:nvPr/>
        </p:nvSpPr>
        <p:spPr>
          <a:xfrm>
            <a:off x="2323494" y="370418"/>
            <a:ext cx="7541935" cy="16762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a:t>Le damos permisos de ejecución con </a:t>
            </a:r>
            <a:r>
              <a:rPr lang="es-ES" i="1" err="1"/>
              <a:t>chmod</a:t>
            </a:r>
            <a:r>
              <a:rPr lang="es-ES" i="1"/>
              <a:t> +x </a:t>
            </a:r>
            <a:r>
              <a:rPr lang="es-ES" i="1" err="1"/>
              <a:t>pulsesecure</a:t>
            </a:r>
            <a:endParaRPr lang="es-ES" i="1"/>
          </a:p>
          <a:p>
            <a:pPr marL="285750" indent="-285750">
              <a:buChar char="•"/>
            </a:pPr>
            <a:r>
              <a:rPr lang="es-ES"/>
              <a:t>Ahora modificaremos los scripts de preinstalación y </a:t>
            </a:r>
            <a:r>
              <a:rPr lang="es-ES" err="1"/>
              <a:t>postinstalación</a:t>
            </a:r>
            <a:r>
              <a:rPr lang="es-ES"/>
              <a:t> en DEBIAN.</a:t>
            </a:r>
          </a:p>
          <a:p>
            <a:pPr marL="285750" indent="-285750">
              <a:buChar char="•"/>
            </a:pPr>
            <a:r>
              <a:rPr lang="es-ES"/>
              <a:t>Primero modificaremos el </a:t>
            </a:r>
            <a:r>
              <a:rPr lang="es-ES" err="1"/>
              <a:t>postinst</a:t>
            </a:r>
            <a:r>
              <a:rPr lang="es-ES"/>
              <a:t> (primero enseñaremos el archivo original):</a:t>
            </a:r>
          </a:p>
        </p:txBody>
      </p:sp>
      <p:sp>
        <p:nvSpPr>
          <p:cNvPr id="9" name="Marcador de texto 3">
            <a:extLst>
              <a:ext uri="{FF2B5EF4-FFF2-40B4-BE49-F238E27FC236}">
                <a16:creationId xmlns:a16="http://schemas.microsoft.com/office/drawing/2014/main" id="{E9A70945-F750-6F6D-BEB5-37B3E94B5B1B}"/>
              </a:ext>
            </a:extLst>
          </p:cNvPr>
          <p:cNvSpPr txBox="1">
            <a:spLocks/>
          </p:cNvSpPr>
          <p:nvPr/>
        </p:nvSpPr>
        <p:spPr>
          <a:xfrm>
            <a:off x="508836" y="1852677"/>
            <a:ext cx="11170286" cy="41871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#Las ACLs son Acess Control List , que son listas de control de acceso en Linux que permiten el controlar quien y como se puede acceder a un directorio/archivo de una manera #mas flexible que los permisos tradicionales de Linux </a:t>
            </a:r>
            <a:endParaRPr lang="es-ES">
              <a:ea typeface="+mn-lt"/>
              <a:cs typeface="+mn-lt"/>
            </a:endParaRPr>
          </a:p>
          <a:p>
            <a:pPr algn="l"/>
            <a:r>
              <a:rPr lang="es-ES" noProof="1">
                <a:ea typeface="+mn-lt"/>
                <a:cs typeface="+mn-lt"/>
              </a:rPr>
              <a:t>#Algunos comandos para ver las ACLs son: </a:t>
            </a:r>
            <a:endParaRPr lang="es-ES">
              <a:ea typeface="+mn-lt"/>
              <a:cs typeface="+mn-lt"/>
            </a:endParaRPr>
          </a:p>
          <a:p>
            <a:pPr algn="l"/>
            <a:r>
              <a:rPr lang="es-ES" noProof="1">
                <a:ea typeface="+mn-lt"/>
                <a:cs typeface="+mn-lt"/>
              </a:rPr>
              <a:t>#getfacl archivo -&gt; ver ACLs del archivo </a:t>
            </a:r>
            <a:endParaRPr lang="es-ES">
              <a:ea typeface="+mn-lt"/>
              <a:cs typeface="+mn-lt"/>
            </a:endParaRPr>
          </a:p>
          <a:p>
            <a:pPr algn="l"/>
            <a:r>
              <a:rPr lang="es-ES" noProof="1">
                <a:ea typeface="+mn-lt"/>
                <a:cs typeface="+mn-lt"/>
              </a:rPr>
              <a:t>#setfacl -&gt; para dar permisos </a:t>
            </a:r>
            <a:endParaRPr lang="es-ES">
              <a:ea typeface="+mn-lt"/>
              <a:cs typeface="+mn-lt"/>
            </a:endParaRPr>
          </a:p>
          <a:p>
            <a:pPr algn="l"/>
            <a:r>
              <a:rPr lang="es-ES" noProof="1">
                <a:ea typeface="+mn-lt"/>
                <a:cs typeface="+mn-lt"/>
              </a:rPr>
              <a:t>#setfacl -d -&gt; sirve para definir ACLs por defecto para futuros archivos creados dentro </a:t>
            </a:r>
            <a:endParaRPr lang="es-ES">
              <a:ea typeface="+mn-lt"/>
              <a:cs typeface="+mn-lt"/>
            </a:endParaRPr>
          </a:p>
          <a:p>
            <a:pPr algn="l"/>
            <a:r>
              <a:rPr lang="es-ES" noProof="1">
                <a:ea typeface="+mn-lt"/>
                <a:cs typeface="+mn-lt"/>
              </a:rPr>
              <a:t>#-m g::r es para dar permisos de lectura al grupo </a:t>
            </a:r>
            <a:endParaRPr lang="es-ES">
              <a:ea typeface="+mn-lt"/>
              <a:cs typeface="+mn-lt"/>
            </a:endParaRPr>
          </a:p>
          <a:p>
            <a:pPr algn="l"/>
            <a:r>
              <a:rPr lang="es-ES" noProof="1">
                <a:ea typeface="+mn-lt"/>
                <a:cs typeface="+mn-lt"/>
              </a:rPr>
              <a:t>#-m o::r es para dar persmisos de lectura a otros </a:t>
            </a:r>
            <a:endParaRPr lang="es-ES">
              <a:ea typeface="+mn-lt"/>
              <a:cs typeface="+mn-lt"/>
            </a:endParaRPr>
          </a:p>
          <a:p>
            <a:pPr algn="l"/>
            <a:r>
              <a:rPr lang="es-ES" noProof="1">
                <a:ea typeface="+mn-lt"/>
                <a:cs typeface="+mn-lt"/>
              </a:rPr>
              <a:t>#apunta a /var/lib/pulsesecure/pulse; donde pulse guarda archivos de configuración y datos </a:t>
            </a:r>
            <a:endParaRPr lang="es-ES">
              <a:ea typeface="+mn-lt"/>
              <a:cs typeface="+mn-lt"/>
            </a:endParaRPr>
          </a:p>
          <a:p>
            <a:pPr algn="l"/>
            <a:r>
              <a:rPr lang="es-ES" noProof="1">
                <a:ea typeface="+mn-lt"/>
                <a:cs typeface="+mn-lt"/>
              </a:rPr>
              <a:t>setfacl -d -m g::r /var/lib/pulsesecure/pulse </a:t>
            </a:r>
            <a:endParaRPr lang="es-ES">
              <a:ea typeface="+mn-lt"/>
              <a:cs typeface="+mn-lt"/>
            </a:endParaRPr>
          </a:p>
          <a:p>
            <a:pPr algn="l"/>
            <a:r>
              <a:rPr lang="es-ES" noProof="1">
                <a:ea typeface="+mn-lt"/>
                <a:cs typeface="+mn-lt"/>
              </a:rPr>
              <a:t>setfacl -d -m o::r /var/lib/pulsesecure/pulse </a:t>
            </a:r>
          </a:p>
        </p:txBody>
      </p:sp>
    </p:spTree>
    <p:extLst>
      <p:ext uri="{BB962C8B-B14F-4D97-AF65-F5344CB8AC3E}">
        <p14:creationId xmlns:p14="http://schemas.microsoft.com/office/powerpoint/2010/main" val="209130174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E7F06-9174-600D-8F57-A60E0DFCF2E8}"/>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8B287882-F83D-E81E-FCBB-B2D178DCE6A7}"/>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D6B41F40-4F6D-62C9-142B-14C9B19800A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111</a:t>
            </a:fld>
            <a:endParaRPr lang="es-ES" noProof="1"/>
          </a:p>
        </p:txBody>
      </p:sp>
      <p:sp>
        <p:nvSpPr>
          <p:cNvPr id="9" name="Marcador de texto 3">
            <a:extLst>
              <a:ext uri="{FF2B5EF4-FFF2-40B4-BE49-F238E27FC236}">
                <a16:creationId xmlns:a16="http://schemas.microsoft.com/office/drawing/2014/main" id="{F840FEC8-35A2-2D32-72E1-68A58A6D5E22}"/>
              </a:ext>
            </a:extLst>
          </p:cNvPr>
          <p:cNvSpPr txBox="1">
            <a:spLocks/>
          </p:cNvSpPr>
          <p:nvPr/>
        </p:nvSpPr>
        <p:spPr>
          <a:xfrm>
            <a:off x="508836" y="1338327"/>
            <a:ext cx="11170286" cy="41871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s-ES" noProof="1">
              <a:ea typeface="+mn-lt"/>
              <a:cs typeface="+mn-lt"/>
            </a:endParaRPr>
          </a:p>
          <a:p>
            <a:pPr algn="l"/>
            <a:endParaRPr lang="es-ES" noProof="1"/>
          </a:p>
          <a:p>
            <a:pPr algn="l"/>
            <a:r>
              <a:rPr lang="es-ES" sz="1300" noProof="1"/>
              <a:t>#esta parte de aqui es para migrar los archivos de configuracion de una version antigua</a:t>
            </a:r>
            <a:endParaRPr lang="es-ES"/>
          </a:p>
          <a:p>
            <a:pPr algn="l"/>
            <a:r>
              <a:rPr lang="es-ES" sz="1300" noProof="1"/>
              <a:t> #This config migration step is for 91.R-8 Beta customers to migrate to future version if [ -d /opt/PulseSecure/Pulse ]; then #si existe la carpeta (donde se instala el Pulse) </a:t>
            </a:r>
            <a:endParaRPr lang="es-ES"/>
          </a:p>
          <a:p>
            <a:pPr algn="l"/>
            <a:r>
              <a:rPr lang="es-ES" sz="1300" noProof="1"/>
              <a:t>#copia los archivos viejos a /var/lib... y luego borra la carpeta </a:t>
            </a:r>
            <a:endParaRPr lang="es-ES"/>
          </a:p>
          <a:p>
            <a:pPr algn="l"/>
            <a:r>
              <a:rPr lang="es-ES" sz="1300" noProof="1"/>
              <a:t>cp /opt/PulseSecure/Pulse/*.dat /var/lib/pulsesecure/pulse/ </a:t>
            </a:r>
            <a:endParaRPr lang="es-ES"/>
          </a:p>
          <a:p>
            <a:pPr algn="l"/>
            <a:r>
              <a:rPr lang="es-ES" sz="1300" noProof="1"/>
              <a:t>cp /opt/PulseSecure/Pulse/*.bak /var/lib/pulsesecure/pulse/ </a:t>
            </a:r>
            <a:endParaRPr lang="es-ES"/>
          </a:p>
          <a:p>
            <a:pPr algn="l"/>
            <a:r>
              <a:rPr lang="es-ES" sz="1300" noProof="1"/>
              <a:t>cp /opt/PulseSecure/Pulse/DeviceId /var/lib/pulsesecure/pulse/ </a:t>
            </a:r>
            <a:endParaRPr lang="es-ES"/>
          </a:p>
          <a:p>
            <a:pPr algn="l"/>
            <a:r>
              <a:rPr lang="es-ES" sz="1300" noProof="1"/>
              <a:t>rm -rf /opt/PulseSecure </a:t>
            </a:r>
            <a:endParaRPr lang="es-ES"/>
          </a:p>
          <a:p>
            <a:pPr algn="l"/>
            <a:r>
              <a:rPr lang="es-ES" sz="1300" noProof="1"/>
              <a:t>fi </a:t>
            </a:r>
            <a:endParaRPr lang="es-ES"/>
          </a:p>
          <a:p>
            <a:pPr algn="l"/>
            <a:r>
              <a:rPr lang="es-ES" sz="1300" noProof="1"/>
              <a:t>systemctl enable /lib/systemd/system/pulsesecure.service #marca el servicio como arrancable en la maquina usando systemd </a:t>
            </a:r>
            <a:endParaRPr lang="es-ES"/>
          </a:p>
          <a:p>
            <a:pPr algn="l"/>
            <a:r>
              <a:rPr lang="es-ES" sz="1300" noProof="1"/>
              <a:t>systemctl start pulsesecure #inicia el servicio </a:t>
            </a:r>
            <a:endParaRPr lang="es-ES"/>
          </a:p>
        </p:txBody>
      </p:sp>
    </p:spTree>
    <p:extLst>
      <p:ext uri="{BB962C8B-B14F-4D97-AF65-F5344CB8AC3E}">
        <p14:creationId xmlns:p14="http://schemas.microsoft.com/office/powerpoint/2010/main" val="293912665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1407EC-5629-66A6-D039-12D7E4BCCB88}"/>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0C461293-8F1B-DC8A-443E-F1E789540C17}"/>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D4D5F668-D9F3-B9BC-B6D4-62686471E3B2}"/>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112</a:t>
            </a:fld>
            <a:endParaRPr lang="es-ES" noProof="1"/>
          </a:p>
        </p:txBody>
      </p:sp>
      <p:sp>
        <p:nvSpPr>
          <p:cNvPr id="7" name="Marcador de texto 16">
            <a:extLst>
              <a:ext uri="{FF2B5EF4-FFF2-40B4-BE49-F238E27FC236}">
                <a16:creationId xmlns:a16="http://schemas.microsoft.com/office/drawing/2014/main" id="{49668FFF-DC96-6B77-A6BF-B4C6199AA3DC}"/>
              </a:ext>
            </a:extLst>
          </p:cNvPr>
          <p:cNvSpPr txBox="1">
            <a:spLocks/>
          </p:cNvSpPr>
          <p:nvPr/>
        </p:nvSpPr>
        <p:spPr>
          <a:xfrm>
            <a:off x="2323494" y="370418"/>
            <a:ext cx="7541935" cy="676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a:t>Ahora enseñamos el archivo modificado</a:t>
            </a:r>
          </a:p>
        </p:txBody>
      </p:sp>
      <p:sp>
        <p:nvSpPr>
          <p:cNvPr id="9" name="Marcador de texto 3">
            <a:extLst>
              <a:ext uri="{FF2B5EF4-FFF2-40B4-BE49-F238E27FC236}">
                <a16:creationId xmlns:a16="http://schemas.microsoft.com/office/drawing/2014/main" id="{B712D6C2-FD26-77C5-F885-49CD216D59AC}"/>
              </a:ext>
            </a:extLst>
          </p:cNvPr>
          <p:cNvSpPr txBox="1">
            <a:spLocks/>
          </p:cNvSpPr>
          <p:nvPr/>
        </p:nvSpPr>
        <p:spPr>
          <a:xfrm>
            <a:off x="508836" y="1138302"/>
            <a:ext cx="11170286" cy="50063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t>setfacl -d -m g::r /var/lib/pulsesecure/pulse </a:t>
            </a:r>
            <a:endParaRPr lang="es-ES"/>
          </a:p>
          <a:p>
            <a:pPr algn="l"/>
            <a:r>
              <a:rPr lang="es-ES" noProof="1"/>
              <a:t>setfacl -d -m o::r /var/lib/pulsesecure/pulse </a:t>
            </a:r>
            <a:endParaRPr lang="es-ES"/>
          </a:p>
          <a:p>
            <a:pPr algn="l"/>
            <a:r>
              <a:rPr lang="es-ES" noProof="1"/>
              <a:t>#This config migration step is for 91.R-8 Beta customers to migrate to future version </a:t>
            </a:r>
            <a:endParaRPr lang="es-ES"/>
          </a:p>
          <a:p>
            <a:pPr algn="l"/>
            <a:r>
              <a:rPr lang="es-ES" noProof="1"/>
              <a:t>if [ -d /opt/PulseSecure/Pulse ]; then </a:t>
            </a:r>
            <a:endParaRPr lang="es-ES"/>
          </a:p>
          <a:p>
            <a:pPr algn="l"/>
            <a:r>
              <a:rPr lang="es-ES" noProof="1"/>
              <a:t>cp /opt/PulseSecure/Pulse/*.dat /var/lib/pulsesecure/pulse/ </a:t>
            </a:r>
            <a:endParaRPr lang="es-ES"/>
          </a:p>
          <a:p>
            <a:pPr algn="l"/>
            <a:r>
              <a:rPr lang="es-ES" noProof="1"/>
              <a:t>cp /opt/PulseSecure/Pulse/*.bak /var/lib/pulsesecure/pulse/ </a:t>
            </a:r>
            <a:endParaRPr lang="es-ES"/>
          </a:p>
          <a:p>
            <a:pPr algn="l"/>
            <a:r>
              <a:rPr lang="es-ES" noProof="1"/>
              <a:t>cp /opt/PulseSecure/Pulse/DeviceId /var/lib/pulsesecure/pulse/ </a:t>
            </a:r>
            <a:endParaRPr lang="es-ES"/>
          </a:p>
          <a:p>
            <a:pPr algn="l"/>
            <a:r>
              <a:rPr lang="es-ES" noProof="1"/>
              <a:t>rm -rf /opt/PulseSecure </a:t>
            </a:r>
            <a:endParaRPr lang="es-ES"/>
          </a:p>
          <a:p>
            <a:pPr algn="l"/>
            <a:r>
              <a:rPr lang="es-ES" noProof="1"/>
              <a:t>fi </a:t>
            </a:r>
            <a:endParaRPr lang="es-ES"/>
          </a:p>
          <a:p>
            <a:pPr algn="l"/>
            <a:r>
              <a:rPr lang="es-ES" noProof="1"/>
              <a:t>#Activar e iniciar servicio con SysVinit </a:t>
            </a:r>
            <a:endParaRPr lang="es-ES"/>
          </a:p>
          <a:p>
            <a:pPr algn="l"/>
            <a:r>
              <a:rPr lang="es-ES" noProof="1"/>
              <a:t>if [ -x /etc/init.d/pulsesecure ]; then </a:t>
            </a:r>
            <a:endParaRPr lang="es-ES"/>
          </a:p>
          <a:p>
            <a:pPr algn="l"/>
            <a:r>
              <a:rPr lang="es-ES" noProof="1"/>
              <a:t>update-rc.d pulsesecure defaults </a:t>
            </a:r>
            <a:endParaRPr lang="es-ES"/>
          </a:p>
          <a:p>
            <a:pPr algn="l"/>
            <a:r>
              <a:rPr lang="es-ES" noProof="1"/>
              <a:t>/etc/init.d/pulsesecure start </a:t>
            </a:r>
            <a:endParaRPr lang="es-ES"/>
          </a:p>
          <a:p>
            <a:pPr algn="l"/>
            <a:r>
              <a:rPr lang="es-ES" noProof="1"/>
              <a:t>fi </a:t>
            </a:r>
            <a:endParaRPr lang="es-ES"/>
          </a:p>
          <a:p>
            <a:pPr algn="l"/>
            <a:r>
              <a:rPr lang="es-ES" noProof="1"/>
              <a:t>#basicamente es borrar las lineas de systemd y hacer que se ejecute nuestro nuevo script, el update-rc para que habilite el servicio, equivale #al enable </a:t>
            </a:r>
            <a:endParaRPr lang="es-ES"/>
          </a:p>
        </p:txBody>
      </p:sp>
    </p:spTree>
    <p:extLst>
      <p:ext uri="{BB962C8B-B14F-4D97-AF65-F5344CB8AC3E}">
        <p14:creationId xmlns:p14="http://schemas.microsoft.com/office/powerpoint/2010/main" val="201944867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D9621-14A8-1938-10C7-E5D9FA5D2184}"/>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8DEDDBAC-DA53-794B-A809-717FFA312200}"/>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3E310B54-0F2D-6DB7-802A-195A76E66FFE}"/>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113</a:t>
            </a:fld>
            <a:endParaRPr lang="es-ES" noProof="1"/>
          </a:p>
        </p:txBody>
      </p:sp>
      <p:sp>
        <p:nvSpPr>
          <p:cNvPr id="7" name="Marcador de texto 16">
            <a:extLst>
              <a:ext uri="{FF2B5EF4-FFF2-40B4-BE49-F238E27FC236}">
                <a16:creationId xmlns:a16="http://schemas.microsoft.com/office/drawing/2014/main" id="{2AAF37F9-9ACF-629D-871F-1B31803EFE12}"/>
              </a:ext>
            </a:extLst>
          </p:cNvPr>
          <p:cNvSpPr txBox="1">
            <a:spLocks/>
          </p:cNvSpPr>
          <p:nvPr/>
        </p:nvSpPr>
        <p:spPr>
          <a:xfrm>
            <a:off x="2323494" y="370418"/>
            <a:ext cx="7541935" cy="676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a:t>Para el </a:t>
            </a:r>
            <a:r>
              <a:rPr lang="es-ES" err="1"/>
              <a:t>postrm</a:t>
            </a:r>
            <a:r>
              <a:rPr lang="es-ES"/>
              <a:t> (después de </a:t>
            </a:r>
            <a:r>
              <a:rPr lang="es-ES" err="1"/>
              <a:t>desintalar</a:t>
            </a:r>
            <a:r>
              <a:rPr lang="es-ES"/>
              <a:t>) no hay que modificar nada:</a:t>
            </a:r>
          </a:p>
        </p:txBody>
      </p:sp>
      <p:sp>
        <p:nvSpPr>
          <p:cNvPr id="9" name="Marcador de texto 3">
            <a:extLst>
              <a:ext uri="{FF2B5EF4-FFF2-40B4-BE49-F238E27FC236}">
                <a16:creationId xmlns:a16="http://schemas.microsoft.com/office/drawing/2014/main" id="{A943E9E3-20AF-05CB-0F76-FAAA511227F9}"/>
              </a:ext>
            </a:extLst>
          </p:cNvPr>
          <p:cNvSpPr txBox="1">
            <a:spLocks/>
          </p:cNvSpPr>
          <p:nvPr/>
        </p:nvSpPr>
        <p:spPr>
          <a:xfrm>
            <a:off x="508836" y="1138302"/>
            <a:ext cx="11179811" cy="51492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#!/bin/bash</a:t>
            </a:r>
            <a:endParaRPr lang="es-ES"/>
          </a:p>
          <a:p>
            <a:pPr algn="l"/>
            <a:r>
              <a:rPr lang="es-ES" noProof="1">
                <a:ea typeface="+mn-lt"/>
                <a:cs typeface="+mn-lt"/>
              </a:rPr>
              <a:t>if [ -d /var/lib/pulsesecure ]; then</a:t>
            </a:r>
            <a:endParaRPr lang="es-ES"/>
          </a:p>
          <a:p>
            <a:pPr algn="l"/>
            <a:r>
              <a:rPr lang="es-ES" noProof="1">
                <a:ea typeface="+mn-lt"/>
                <a:cs typeface="+mn-lt"/>
              </a:rPr>
              <a:t>  REPLY=y</a:t>
            </a:r>
            <a:endParaRPr lang="es-ES"/>
          </a:p>
          <a:p>
            <a:pPr algn="l"/>
            <a:r>
              <a:rPr lang="es-ES" noProof="1">
                <a:ea typeface="+mn-lt"/>
                <a:cs typeface="+mn-lt"/>
              </a:rPr>
              <a:t>  if [ "$DEBIAN_FRONTEND" != "noninteractive" ]; then</a:t>
            </a:r>
            <a:endParaRPr lang="es-ES"/>
          </a:p>
          <a:p>
            <a:pPr algn="l"/>
            <a:r>
              <a:rPr lang="es-ES" noProof="1">
                <a:ea typeface="+mn-lt"/>
                <a:cs typeface="+mn-lt"/>
              </a:rPr>
              <a:t>    read -p "Save all current Pulse Secure configuration settings?[Yy/Nn]" -n 1 -r</a:t>
            </a:r>
            <a:endParaRPr lang="es-ES"/>
          </a:p>
          <a:p>
            <a:pPr algn="l"/>
            <a:r>
              <a:rPr lang="es-ES" noProof="1">
                <a:ea typeface="+mn-lt"/>
                <a:cs typeface="+mn-lt"/>
              </a:rPr>
              <a:t>    echo # (optional) move to a new line</a:t>
            </a:r>
            <a:endParaRPr lang="es-ES"/>
          </a:p>
          <a:p>
            <a:pPr algn="l"/>
            <a:r>
              <a:rPr lang="es-ES" noProof="1">
                <a:ea typeface="+mn-lt"/>
                <a:cs typeface="+mn-lt"/>
              </a:rPr>
              <a:t>    if [[ $REPLY =~ ^[Nn]$ ]]; then</a:t>
            </a:r>
            <a:endParaRPr lang="es-ES"/>
          </a:p>
          <a:p>
            <a:pPr algn="l"/>
            <a:r>
              <a:rPr lang="es-ES" noProof="1">
                <a:ea typeface="+mn-lt"/>
                <a:cs typeface="+mn-lt"/>
              </a:rPr>
              <a:t>      rm -rf /var/lib/pulsesecure</a:t>
            </a:r>
            <a:endParaRPr lang="es-ES"/>
          </a:p>
          <a:p>
            <a:pPr algn="l"/>
            <a:r>
              <a:rPr lang="es-ES" noProof="1">
                <a:ea typeface="+mn-lt"/>
                <a:cs typeface="+mn-lt"/>
              </a:rPr>
              <a:t>    fi</a:t>
            </a:r>
            <a:endParaRPr lang="es-ES"/>
          </a:p>
          <a:p>
            <a:pPr algn="l"/>
            <a:r>
              <a:rPr lang="es-ES" noProof="1">
                <a:ea typeface="+mn-lt"/>
                <a:cs typeface="+mn-lt"/>
              </a:rPr>
              <a:t>  fi</a:t>
            </a:r>
            <a:endParaRPr lang="es-ES"/>
          </a:p>
          <a:p>
            <a:pPr algn="l"/>
            <a:r>
              <a:rPr lang="es-ES" noProof="1">
                <a:ea typeface="+mn-lt"/>
                <a:cs typeface="+mn-lt"/>
              </a:rPr>
              <a:t>fi</a:t>
            </a:r>
            <a:endParaRPr lang="es-ES"/>
          </a:p>
          <a:p>
            <a:pPr algn="l"/>
            <a:endParaRPr lang="es-ES"/>
          </a:p>
          <a:p>
            <a:pPr algn="l"/>
            <a:r>
              <a:rPr lang="es-ES" noProof="1">
                <a:ea typeface="+mn-lt"/>
                <a:cs typeface="+mn-lt"/>
              </a:rPr>
              <a:t>#esta parte se encarga de la desinstalacion del navegador embebido de chromium que es ese que sale cuando te intentas conectar a la VPN y #te pide loguearte con las cuenta y credenciales de la universidad.</a:t>
            </a:r>
            <a:endParaRPr lang="es-ES"/>
          </a:p>
          <a:p>
            <a:pPr algn="l"/>
            <a:r>
              <a:rPr lang="es-ES" noProof="1">
                <a:ea typeface="+mn-lt"/>
                <a:cs typeface="+mn-lt"/>
              </a:rPr>
              <a:t>CEF_INSTALL_DIR=/opt/pulsesecure/lib/cefRuntime</a:t>
            </a:r>
            <a:endParaRPr lang="es-ES"/>
          </a:p>
          <a:p>
            <a:pPr algn="l"/>
            <a:r>
              <a:rPr lang="es-ES" noProof="1">
                <a:ea typeface="+mn-lt"/>
                <a:cs typeface="+mn-lt"/>
              </a:rPr>
              <a:t>CEF_LIB_NAME=libcef.so</a:t>
            </a:r>
            <a:endParaRPr lang="es-ES"/>
          </a:p>
          <a:p>
            <a:pPr algn="l"/>
            <a:endParaRPr lang="es-ES" noProof="1"/>
          </a:p>
        </p:txBody>
      </p:sp>
    </p:spTree>
    <p:extLst>
      <p:ext uri="{BB962C8B-B14F-4D97-AF65-F5344CB8AC3E}">
        <p14:creationId xmlns:p14="http://schemas.microsoft.com/office/powerpoint/2010/main" val="98577397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64126-3FD1-DBAF-E251-21938333D605}"/>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AC53E7AA-2538-E65D-1850-6861856D42C9}"/>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B78C7B16-1AEA-3010-53BA-A8469503518C}"/>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114</a:t>
            </a:fld>
            <a:endParaRPr lang="es-ES" noProof="1"/>
          </a:p>
        </p:txBody>
      </p:sp>
      <p:sp>
        <p:nvSpPr>
          <p:cNvPr id="9" name="Marcador de texto 3">
            <a:extLst>
              <a:ext uri="{FF2B5EF4-FFF2-40B4-BE49-F238E27FC236}">
                <a16:creationId xmlns:a16="http://schemas.microsoft.com/office/drawing/2014/main" id="{B821FE0F-C0DE-E7A5-CDDB-3F792D19A3EB}"/>
              </a:ext>
            </a:extLst>
          </p:cNvPr>
          <p:cNvSpPr txBox="1">
            <a:spLocks/>
          </p:cNvSpPr>
          <p:nvPr/>
        </p:nvSpPr>
        <p:spPr>
          <a:xfrm>
            <a:off x="2299536" y="1700277"/>
            <a:ext cx="7588886" cy="34632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t>if [ -f $CEF_INSTALL_DIR/Release/$CEF_LIB_NAME ]; then</a:t>
            </a:r>
            <a:endParaRPr lang="es-ES" noProof="1">
              <a:solidFill>
                <a:srgbClr val="000000"/>
              </a:solidFill>
            </a:endParaRPr>
          </a:p>
          <a:p>
            <a:pPr algn="l"/>
            <a:r>
              <a:rPr lang="es-ES" noProof="1"/>
              <a:t>  echo "’Chromium Embedded Browser’ is not removed as part of the uninstallation"</a:t>
            </a:r>
            <a:endParaRPr lang="es-ES" noProof="1">
              <a:solidFill>
                <a:srgbClr val="000000"/>
              </a:solidFill>
            </a:endParaRPr>
          </a:p>
          <a:p>
            <a:pPr algn="l"/>
            <a:r>
              <a:rPr lang="es-ES" noProof="1"/>
              <a:t>  echo "for future use and it will occupy 1.1Gb disk space. The folder ’cefRuntime’"</a:t>
            </a:r>
            <a:endParaRPr lang="es-ES" noProof="1">
              <a:solidFill>
                <a:srgbClr val="000000"/>
              </a:solidFill>
            </a:endParaRPr>
          </a:p>
          <a:p>
            <a:pPr algn="l"/>
            <a:r>
              <a:rPr lang="es-ES" noProof="1"/>
              <a:t>  echo "is located at /opt/pulsesecure/lib/"</a:t>
            </a:r>
            <a:endParaRPr lang="es-ES" noProof="1">
              <a:solidFill>
                <a:srgbClr val="000000"/>
              </a:solidFill>
            </a:endParaRPr>
          </a:p>
          <a:p>
            <a:pPr algn="l"/>
            <a:r>
              <a:rPr lang="es-ES" noProof="1"/>
              <a:t>fi</a:t>
            </a:r>
            <a:endParaRPr lang="es-ES"/>
          </a:p>
        </p:txBody>
      </p:sp>
    </p:spTree>
    <p:extLst>
      <p:ext uri="{BB962C8B-B14F-4D97-AF65-F5344CB8AC3E}">
        <p14:creationId xmlns:p14="http://schemas.microsoft.com/office/powerpoint/2010/main" val="260494320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DE425C-6EAD-EAC9-D17D-230236153F5C}"/>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C8EC0070-FCA5-5137-726A-827D0995A0DA}"/>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35889588-4250-9FD5-2E01-1108D8AB6C3D}"/>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115</a:t>
            </a:fld>
            <a:endParaRPr lang="es-ES" noProof="1"/>
          </a:p>
        </p:txBody>
      </p:sp>
      <p:sp>
        <p:nvSpPr>
          <p:cNvPr id="7" name="Marcador de texto 16">
            <a:extLst>
              <a:ext uri="{FF2B5EF4-FFF2-40B4-BE49-F238E27FC236}">
                <a16:creationId xmlns:a16="http://schemas.microsoft.com/office/drawing/2014/main" id="{4C49C33B-F8A0-D90F-A6D7-24EE47C83F29}"/>
              </a:ext>
            </a:extLst>
          </p:cNvPr>
          <p:cNvSpPr txBox="1">
            <a:spLocks/>
          </p:cNvSpPr>
          <p:nvPr/>
        </p:nvSpPr>
        <p:spPr>
          <a:xfrm>
            <a:off x="2323494" y="370418"/>
            <a:ext cx="7541935" cy="676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a:t>Para el archivo </a:t>
            </a:r>
            <a:r>
              <a:rPr lang="es-ES" err="1"/>
              <a:t>prem</a:t>
            </a:r>
            <a:r>
              <a:rPr lang="es-ES"/>
              <a:t> (antes de desinstalar) el original es:</a:t>
            </a:r>
          </a:p>
        </p:txBody>
      </p:sp>
      <p:sp>
        <p:nvSpPr>
          <p:cNvPr id="9" name="Marcador de texto 3">
            <a:extLst>
              <a:ext uri="{FF2B5EF4-FFF2-40B4-BE49-F238E27FC236}">
                <a16:creationId xmlns:a16="http://schemas.microsoft.com/office/drawing/2014/main" id="{0E3F69D6-5409-FBCF-A68A-D256352FF1DB}"/>
              </a:ext>
            </a:extLst>
          </p:cNvPr>
          <p:cNvSpPr txBox="1">
            <a:spLocks/>
          </p:cNvSpPr>
          <p:nvPr/>
        </p:nvSpPr>
        <p:spPr>
          <a:xfrm>
            <a:off x="508836" y="1138302"/>
            <a:ext cx="11170286" cy="51206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t>systemctl stop pulsesecure </a:t>
            </a:r>
            <a:endParaRPr lang="es-ES"/>
          </a:p>
          <a:p>
            <a:pPr algn="l"/>
            <a:r>
              <a:rPr lang="es-ES" noProof="1"/>
              <a:t>systemctl disable pulsesecure # Deshabilitar el arranque de PulseSecure </a:t>
            </a:r>
            <a:endParaRPr lang="es-ES"/>
          </a:p>
          <a:p>
            <a:pPr algn="l"/>
            <a:endParaRPr lang="es-ES" noProof="1"/>
          </a:p>
          <a:p>
            <a:pPr algn="l"/>
            <a:r>
              <a:rPr lang="es-ES" noProof="1"/>
              <a:t># Obtener los PID de los procesos si están activos </a:t>
            </a:r>
            <a:endParaRPr lang="es-ES"/>
          </a:p>
          <a:p>
            <a:pPr algn="l"/>
            <a:r>
              <a:rPr lang="es-ES" noProof="1"/>
              <a:t>PID_PULSEUI=$(pidof pulseUI) </a:t>
            </a:r>
            <a:endParaRPr lang="es-ES"/>
          </a:p>
          <a:p>
            <a:pPr algn="l"/>
            <a:r>
              <a:rPr lang="es-ES" noProof="1"/>
              <a:t>PID_PULSELAUNCHER=$(pidof pulselauncher) </a:t>
            </a:r>
            <a:endParaRPr lang="es-ES"/>
          </a:p>
          <a:p>
            <a:pPr algn="l"/>
            <a:r>
              <a:rPr lang="es-ES" noProof="1"/>
              <a:t>PID_PULSESVC=$(pidof pulsesecure) </a:t>
            </a:r>
            <a:endParaRPr lang="es-ES"/>
          </a:p>
          <a:p>
            <a:pPr algn="l"/>
            <a:endParaRPr lang="es-ES" noProof="1"/>
          </a:p>
          <a:p>
            <a:pPr algn="l"/>
            <a:r>
              <a:rPr lang="es-ES" noProof="1"/>
              <a:t># Terminar los procesos si están en ejecución </a:t>
            </a:r>
            <a:endParaRPr lang="es-ES"/>
          </a:p>
          <a:p>
            <a:pPr algn="l"/>
            <a:r>
              <a:rPr lang="es-ES" noProof="1"/>
              <a:t>kill -9 $PID_PULSEUI 2&gt;/dev/null </a:t>
            </a:r>
            <a:endParaRPr lang="es-ES"/>
          </a:p>
          <a:p>
            <a:pPr algn="l"/>
            <a:r>
              <a:rPr lang="es-ES" noProof="1"/>
              <a:t>kill -9 $PID_PULSELAUNCHER 2&gt;/dev/null </a:t>
            </a:r>
            <a:endParaRPr lang="es-ES"/>
          </a:p>
          <a:p>
            <a:pPr algn="l"/>
            <a:r>
              <a:rPr lang="es-ES" noProof="1"/>
              <a:t>kill -9 $PID_PULSESVC 2&gt;/dev/null </a:t>
            </a:r>
            <a:endParaRPr lang="es-ES"/>
          </a:p>
          <a:p>
            <a:pPr algn="l"/>
            <a:endParaRPr lang="es-ES" noProof="1"/>
          </a:p>
        </p:txBody>
      </p:sp>
    </p:spTree>
    <p:extLst>
      <p:ext uri="{BB962C8B-B14F-4D97-AF65-F5344CB8AC3E}">
        <p14:creationId xmlns:p14="http://schemas.microsoft.com/office/powerpoint/2010/main" val="12465021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3C3E8-D174-E4E8-D96C-989C72B4AD15}"/>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9F8C2AA9-D50B-9C11-C840-0429FF183752}"/>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D40C5993-A9E6-A633-50F5-A6D311CB90A7}"/>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116</a:t>
            </a:fld>
            <a:endParaRPr lang="es-ES" noProof="1"/>
          </a:p>
        </p:txBody>
      </p:sp>
      <p:sp>
        <p:nvSpPr>
          <p:cNvPr id="7" name="Marcador de texto 16">
            <a:extLst>
              <a:ext uri="{FF2B5EF4-FFF2-40B4-BE49-F238E27FC236}">
                <a16:creationId xmlns:a16="http://schemas.microsoft.com/office/drawing/2014/main" id="{813B0B66-FCDB-E556-54C4-978122E74C3C}"/>
              </a:ext>
            </a:extLst>
          </p:cNvPr>
          <p:cNvSpPr txBox="1">
            <a:spLocks/>
          </p:cNvSpPr>
          <p:nvPr/>
        </p:nvSpPr>
        <p:spPr>
          <a:xfrm>
            <a:off x="2323494" y="370418"/>
            <a:ext cx="7541935" cy="676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a:t>Modificado queda:</a:t>
            </a:r>
          </a:p>
        </p:txBody>
      </p:sp>
      <p:sp>
        <p:nvSpPr>
          <p:cNvPr id="9" name="Marcador de texto 3">
            <a:extLst>
              <a:ext uri="{FF2B5EF4-FFF2-40B4-BE49-F238E27FC236}">
                <a16:creationId xmlns:a16="http://schemas.microsoft.com/office/drawing/2014/main" id="{211186B3-35F4-D134-E178-EA2E477AE259}"/>
              </a:ext>
            </a:extLst>
          </p:cNvPr>
          <p:cNvSpPr txBox="1">
            <a:spLocks/>
          </p:cNvSpPr>
          <p:nvPr/>
        </p:nvSpPr>
        <p:spPr>
          <a:xfrm>
            <a:off x="1127961" y="1138302"/>
            <a:ext cx="4512311" cy="51206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ea typeface="+mn-lt"/>
                <a:cs typeface="+mn-lt"/>
              </a:rPr>
              <a:t>#!/bin/bash</a:t>
            </a:r>
            <a:endParaRPr lang="es-ES"/>
          </a:p>
          <a:p>
            <a:pPr algn="l"/>
            <a:r>
              <a:rPr lang="es-ES" noProof="1">
                <a:ea typeface="+mn-lt"/>
                <a:cs typeface="+mn-lt"/>
              </a:rPr>
              <a:t>#Deshabilitar el servicio y detenerlo antes de desinstalarlo</a:t>
            </a:r>
            <a:endParaRPr lang="es-ES"/>
          </a:p>
          <a:p>
            <a:pPr algn="l"/>
            <a:endParaRPr lang="es-ES"/>
          </a:p>
          <a:p>
            <a:pPr algn="l"/>
            <a:r>
              <a:rPr lang="es-ES" noProof="1">
                <a:ea typeface="+mn-lt"/>
                <a:cs typeface="+mn-lt"/>
              </a:rPr>
              <a:t># Detener el servicio de PulseSecure</a:t>
            </a:r>
            <a:endParaRPr lang="es-ES"/>
          </a:p>
          <a:p>
            <a:pPr algn="l"/>
            <a:r>
              <a:rPr lang="es-ES" noProof="1">
                <a:ea typeface="+mn-lt"/>
                <a:cs typeface="+mn-lt"/>
              </a:rPr>
              <a:t>if [ -x /etc/init.d/pulsesecure ]; then</a:t>
            </a:r>
            <a:endParaRPr lang="es-ES"/>
          </a:p>
          <a:p>
            <a:pPr algn="l"/>
            <a:r>
              <a:rPr lang="es-ES" noProof="1">
                <a:ea typeface="+mn-lt"/>
                <a:cs typeface="+mn-lt"/>
              </a:rPr>
              <a:t>  echo "Deteniendo el servicio PulseSecure..."</a:t>
            </a:r>
            <a:endParaRPr lang="es-ES"/>
          </a:p>
          <a:p>
            <a:pPr algn="l"/>
            <a:r>
              <a:rPr lang="es-ES" noProof="1">
                <a:ea typeface="+mn-lt"/>
                <a:cs typeface="+mn-lt"/>
              </a:rPr>
              <a:t>  /etc/init.d/pulsesecure stop</a:t>
            </a:r>
            <a:endParaRPr lang="es-ES"/>
          </a:p>
          <a:p>
            <a:pPr algn="l"/>
            <a:r>
              <a:rPr lang="es-ES" noProof="1">
                <a:ea typeface="+mn-lt"/>
                <a:cs typeface="+mn-lt"/>
              </a:rPr>
              <a:t>fi</a:t>
            </a:r>
            <a:endParaRPr lang="es-ES"/>
          </a:p>
          <a:p>
            <a:pPr algn="l"/>
            <a:endParaRPr lang="es-ES"/>
          </a:p>
          <a:p>
            <a:pPr algn="l"/>
            <a:r>
              <a:rPr lang="es-ES" noProof="1">
                <a:ea typeface="+mn-lt"/>
                <a:cs typeface="+mn-lt"/>
              </a:rPr>
              <a:t># Deshabilitar el servicio en el arranque</a:t>
            </a:r>
            <a:endParaRPr lang="es-ES"/>
          </a:p>
          <a:p>
            <a:pPr algn="l"/>
            <a:r>
              <a:rPr lang="es-ES" noProof="1">
                <a:ea typeface="+mn-lt"/>
                <a:cs typeface="+mn-lt"/>
              </a:rPr>
              <a:t>if [ -x /usr/sbin/update-rc.d ]; then</a:t>
            </a:r>
            <a:endParaRPr lang="es-ES"/>
          </a:p>
          <a:p>
            <a:pPr algn="l"/>
            <a:r>
              <a:rPr lang="es-ES" noProof="1">
                <a:ea typeface="+mn-lt"/>
                <a:cs typeface="+mn-lt"/>
              </a:rPr>
              <a:t>  echo "Deshabilitando el servicio PulseSecure para que no se inicie automáticamente..."</a:t>
            </a:r>
            <a:endParaRPr lang="es-ES"/>
          </a:p>
          <a:p>
            <a:pPr algn="l"/>
            <a:r>
              <a:rPr lang="es-ES" noProof="1">
                <a:ea typeface="+mn-lt"/>
                <a:cs typeface="+mn-lt"/>
              </a:rPr>
              <a:t>  /usr/sbin/update-rc.d pulsesecure remove</a:t>
            </a:r>
            <a:endParaRPr lang="es-ES"/>
          </a:p>
          <a:p>
            <a:pPr algn="l"/>
            <a:r>
              <a:rPr lang="es-ES" noProof="1">
                <a:ea typeface="+mn-lt"/>
                <a:cs typeface="+mn-lt"/>
              </a:rPr>
              <a:t>fi</a:t>
            </a:r>
            <a:endParaRPr lang="es-ES"/>
          </a:p>
        </p:txBody>
      </p:sp>
      <p:sp>
        <p:nvSpPr>
          <p:cNvPr id="2" name="Marcador de texto 3">
            <a:extLst>
              <a:ext uri="{FF2B5EF4-FFF2-40B4-BE49-F238E27FC236}">
                <a16:creationId xmlns:a16="http://schemas.microsoft.com/office/drawing/2014/main" id="{FC98BA76-CE88-D038-AF24-C11883C865F3}"/>
              </a:ext>
            </a:extLst>
          </p:cNvPr>
          <p:cNvSpPr txBox="1">
            <a:spLocks/>
          </p:cNvSpPr>
          <p:nvPr/>
        </p:nvSpPr>
        <p:spPr>
          <a:xfrm>
            <a:off x="6700085" y="1138301"/>
            <a:ext cx="4512311" cy="51206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s-ES" noProof="1"/>
          </a:p>
          <a:p>
            <a:pPr algn="l"/>
            <a:r>
              <a:rPr lang="es-ES" noProof="1">
                <a:ea typeface="+mn-lt"/>
                <a:cs typeface="+mn-lt"/>
              </a:rPr>
              <a:t># Obtener los PID de los procesos y forzar su cierre si están en ejecución</a:t>
            </a:r>
            <a:endParaRPr lang="es-ES"/>
          </a:p>
          <a:p>
            <a:pPr algn="l"/>
            <a:r>
              <a:rPr lang="es-ES" noProof="1">
                <a:ea typeface="+mn-lt"/>
                <a:cs typeface="+mn-lt"/>
              </a:rPr>
              <a:t>PID_PULSEUI=$(pidof pulseUI)</a:t>
            </a:r>
            <a:endParaRPr lang="es-ES"/>
          </a:p>
          <a:p>
            <a:pPr algn="l"/>
            <a:r>
              <a:rPr lang="es-ES" noProof="1">
                <a:ea typeface="+mn-lt"/>
                <a:cs typeface="+mn-lt"/>
              </a:rPr>
              <a:t>PID_PULSELAUNCHER=$(pidof pulselauncher)</a:t>
            </a:r>
            <a:endParaRPr lang="es-ES"/>
          </a:p>
          <a:p>
            <a:pPr algn="l"/>
            <a:r>
              <a:rPr lang="es-ES" noProof="1">
                <a:ea typeface="+mn-lt"/>
                <a:cs typeface="+mn-lt"/>
              </a:rPr>
              <a:t>PID_PULSESVC=$(pidof pulsesecure)</a:t>
            </a:r>
            <a:endParaRPr lang="es-ES"/>
          </a:p>
          <a:p>
            <a:pPr algn="l"/>
            <a:endParaRPr lang="es-ES" noProof="1">
              <a:ea typeface="+mn-lt"/>
              <a:cs typeface="+mn-lt"/>
            </a:endParaRPr>
          </a:p>
          <a:p>
            <a:pPr algn="l"/>
            <a:r>
              <a:rPr lang="es-ES" noProof="1">
                <a:ea typeface="+mn-lt"/>
                <a:cs typeface="+mn-lt"/>
              </a:rPr>
              <a:t>kill -9 $PID_PULSEUI 2&gt;/dev/null</a:t>
            </a:r>
            <a:endParaRPr lang="es-ES"/>
          </a:p>
          <a:p>
            <a:pPr algn="l"/>
            <a:r>
              <a:rPr lang="es-ES" noProof="1">
                <a:ea typeface="+mn-lt"/>
                <a:cs typeface="+mn-lt"/>
              </a:rPr>
              <a:t>kill -9 $PID_PULSELAUNCHER 2&gt;/dev/null</a:t>
            </a:r>
            <a:endParaRPr lang="es-ES"/>
          </a:p>
          <a:p>
            <a:pPr algn="l"/>
            <a:r>
              <a:rPr lang="es-ES" noProof="1">
                <a:ea typeface="+mn-lt"/>
                <a:cs typeface="+mn-lt"/>
              </a:rPr>
              <a:t>kill -9 $PID_PULSESVC 2&gt;/dev/null</a:t>
            </a:r>
            <a:endParaRPr lang="es-ES"/>
          </a:p>
        </p:txBody>
      </p:sp>
    </p:spTree>
    <p:extLst>
      <p:ext uri="{BB962C8B-B14F-4D97-AF65-F5344CB8AC3E}">
        <p14:creationId xmlns:p14="http://schemas.microsoft.com/office/powerpoint/2010/main" val="133024550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1463D-C675-84E2-959A-3781F1B9C85A}"/>
            </a:ext>
          </a:extLst>
        </p:cNvPr>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9441523B-6E35-BFCD-681B-63CE9675BDAC}"/>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04864913-68CC-8190-5C7C-ADD88B33E35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smtClean="0"/>
              <a:pPr rtl="0"/>
              <a:t>117</a:t>
            </a:fld>
            <a:endParaRPr lang="es-ES" noProof="1"/>
          </a:p>
        </p:txBody>
      </p:sp>
      <p:sp>
        <p:nvSpPr>
          <p:cNvPr id="7" name="Marcador de texto 16">
            <a:extLst>
              <a:ext uri="{FF2B5EF4-FFF2-40B4-BE49-F238E27FC236}">
                <a16:creationId xmlns:a16="http://schemas.microsoft.com/office/drawing/2014/main" id="{1F798CBA-0BA3-9414-6268-E59BCCD99E30}"/>
              </a:ext>
            </a:extLst>
          </p:cNvPr>
          <p:cNvSpPr txBox="1">
            <a:spLocks/>
          </p:cNvSpPr>
          <p:nvPr/>
        </p:nvSpPr>
        <p:spPr>
          <a:xfrm>
            <a:off x="2323494" y="370418"/>
            <a:ext cx="7541935" cy="676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p:txBody>
      </p:sp>
      <p:sp>
        <p:nvSpPr>
          <p:cNvPr id="6" name="Marcador de texto 3">
            <a:extLst>
              <a:ext uri="{FF2B5EF4-FFF2-40B4-BE49-F238E27FC236}">
                <a16:creationId xmlns:a16="http://schemas.microsoft.com/office/drawing/2014/main" id="{EA769163-E674-2B97-CED6-A6A1B5B62766}"/>
              </a:ext>
            </a:extLst>
          </p:cNvPr>
          <p:cNvSpPr txBox="1">
            <a:spLocks/>
          </p:cNvSpPr>
          <p:nvPr/>
        </p:nvSpPr>
        <p:spPr>
          <a:xfrm>
            <a:off x="2737686" y="2157477"/>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err="1">
                <a:latin typeface="Courier New"/>
                <a:ea typeface="+mn-lt"/>
                <a:cs typeface="Courier New"/>
              </a:rPr>
              <a:t>dpkg-deb</a:t>
            </a:r>
            <a:r>
              <a:rPr lang="es-ES">
                <a:latin typeface="Courier New"/>
                <a:ea typeface="+mn-lt"/>
                <a:cs typeface="Courier New"/>
              </a:rPr>
              <a:t> -b Pulse </a:t>
            </a:r>
            <a:r>
              <a:rPr lang="es-ES" err="1">
                <a:latin typeface="Courier New"/>
                <a:ea typeface="+mn-lt"/>
                <a:cs typeface="Courier New"/>
              </a:rPr>
              <a:t>PulseSecure</a:t>
            </a:r>
            <a:r>
              <a:rPr lang="es-ES">
                <a:latin typeface="Courier New"/>
                <a:ea typeface="+mn-lt"/>
                <a:cs typeface="Courier New"/>
              </a:rPr>
              <a:t>-sin-</a:t>
            </a:r>
            <a:r>
              <a:rPr lang="es-ES" err="1">
                <a:latin typeface="Courier New"/>
                <a:ea typeface="+mn-lt"/>
                <a:cs typeface="Courier New"/>
              </a:rPr>
              <a:t>systemd.deb</a:t>
            </a:r>
            <a:endParaRPr lang="es-ES" err="1">
              <a:latin typeface="Courier New"/>
              <a:cs typeface="Courier New"/>
            </a:endParaRPr>
          </a:p>
        </p:txBody>
      </p:sp>
      <p:sp>
        <p:nvSpPr>
          <p:cNvPr id="10" name="Marcador de texto 16">
            <a:extLst>
              <a:ext uri="{FF2B5EF4-FFF2-40B4-BE49-F238E27FC236}">
                <a16:creationId xmlns:a16="http://schemas.microsoft.com/office/drawing/2014/main" id="{BEAB4F99-E315-5707-2A95-C26E7C5D0341}"/>
              </a:ext>
            </a:extLst>
          </p:cNvPr>
          <p:cNvSpPr txBox="1">
            <a:spLocks/>
          </p:cNvSpPr>
          <p:nvPr/>
        </p:nvSpPr>
        <p:spPr>
          <a:xfrm>
            <a:off x="2323494" y="1151468"/>
            <a:ext cx="7541935" cy="33145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AutoNum type="arabicPeriod"/>
            </a:pPr>
            <a:endParaRPr lang="es-ES"/>
          </a:p>
          <a:p>
            <a:r>
              <a:rPr lang="es-ES"/>
              <a:t>Por último, lo empaquetaremos en un nuevo .</a:t>
            </a:r>
            <a:r>
              <a:rPr lang="es-ES" err="1"/>
              <a:t>deb</a:t>
            </a:r>
            <a:endParaRPr lang="es-ES"/>
          </a:p>
          <a:p>
            <a:pPr marL="342900" indent="-342900">
              <a:buAutoNum type="arabicPeriod"/>
            </a:pPr>
            <a:r>
              <a:rPr lang="es-ES"/>
              <a:t>Salimos de la carpeta "Pulse" y ejecutamos:</a:t>
            </a:r>
          </a:p>
          <a:p>
            <a:pPr marL="342900" indent="-342900">
              <a:buAutoNum type="arabicPeriod"/>
            </a:pPr>
            <a:endParaRPr lang="es-ES"/>
          </a:p>
          <a:p>
            <a:pPr marL="342900" indent="-342900">
              <a:buAutoNum type="arabicPeriod"/>
            </a:pPr>
            <a:endParaRPr lang="es-ES"/>
          </a:p>
          <a:p>
            <a:pPr marL="342900" indent="-342900">
              <a:buAutoNum type="arabicPeriod"/>
            </a:pPr>
            <a:r>
              <a:rPr lang="es-ES"/>
              <a:t>Ahora para instalarlo ejecutamos:</a:t>
            </a:r>
          </a:p>
          <a:p>
            <a:pPr marL="342900" indent="-342900">
              <a:buAutoNum type="arabicPeriod"/>
            </a:pPr>
            <a:endParaRPr lang="es-ES"/>
          </a:p>
          <a:p>
            <a:pPr marL="342900" indent="-342900">
              <a:buAutoNum type="arabicPeriod"/>
            </a:pPr>
            <a:endParaRPr lang="es-ES"/>
          </a:p>
          <a:p>
            <a:pPr marL="342900" indent="-342900">
              <a:buAutoNum type="arabicPeriod"/>
            </a:pPr>
            <a:r>
              <a:rPr lang="es-ES"/>
              <a:t>Si nos diera </a:t>
            </a:r>
            <a:r>
              <a:rPr lang="es-ES" err="1"/>
              <a:t>algn</a:t>
            </a:r>
            <a:r>
              <a:rPr lang="es-ES"/>
              <a:t> error  por dependencias de </a:t>
            </a:r>
            <a:r>
              <a:rPr lang="es-ES" err="1"/>
              <a:t>systemd</a:t>
            </a:r>
            <a:r>
              <a:rPr lang="es-ES"/>
              <a:t> podemos instalarlo con:</a:t>
            </a:r>
          </a:p>
          <a:p>
            <a:pPr marL="342900" indent="-342900">
              <a:buAutoNum type="arabicPeriod"/>
            </a:pPr>
            <a:endParaRPr lang="es-ES"/>
          </a:p>
          <a:p>
            <a:pPr marL="342900" indent="-342900">
              <a:buAutoNum type="arabicPeriod"/>
            </a:pPr>
            <a:endParaRPr lang="es-ES"/>
          </a:p>
          <a:p>
            <a:endParaRPr lang="es-ES"/>
          </a:p>
        </p:txBody>
      </p:sp>
      <p:sp>
        <p:nvSpPr>
          <p:cNvPr id="11" name="Marcador de texto 3">
            <a:extLst>
              <a:ext uri="{FF2B5EF4-FFF2-40B4-BE49-F238E27FC236}">
                <a16:creationId xmlns:a16="http://schemas.microsoft.com/office/drawing/2014/main" id="{7AE2AF0C-1035-33DE-7534-671CDA59AD23}"/>
              </a:ext>
            </a:extLst>
          </p:cNvPr>
          <p:cNvSpPr txBox="1">
            <a:spLocks/>
          </p:cNvSpPr>
          <p:nvPr/>
        </p:nvSpPr>
        <p:spPr>
          <a:xfrm>
            <a:off x="2737685" y="3100451"/>
            <a:ext cx="51028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sudo </a:t>
            </a:r>
            <a:r>
              <a:rPr lang="es-ES" err="1">
                <a:latin typeface="Courier New"/>
                <a:cs typeface="Courier New"/>
              </a:rPr>
              <a:t>dpkg</a:t>
            </a:r>
            <a:r>
              <a:rPr lang="es-ES">
                <a:latin typeface="Courier New"/>
                <a:cs typeface="Courier New"/>
              </a:rPr>
              <a:t> -i </a:t>
            </a:r>
            <a:r>
              <a:rPr lang="es-ES" err="1">
                <a:latin typeface="Courier New"/>
                <a:cs typeface="Courier New"/>
              </a:rPr>
              <a:t>PulseSecure</a:t>
            </a:r>
            <a:r>
              <a:rPr lang="es-ES">
                <a:latin typeface="Courier New"/>
                <a:cs typeface="Courier New"/>
              </a:rPr>
              <a:t>-sin-</a:t>
            </a:r>
            <a:r>
              <a:rPr lang="es-ES" err="1">
                <a:latin typeface="Courier New"/>
                <a:cs typeface="Courier New"/>
              </a:rPr>
              <a:t>systemd.deb</a:t>
            </a:r>
            <a:endParaRPr lang="es-ES" err="1"/>
          </a:p>
        </p:txBody>
      </p:sp>
      <p:sp>
        <p:nvSpPr>
          <p:cNvPr id="12" name="Marcador de texto 3">
            <a:extLst>
              <a:ext uri="{FF2B5EF4-FFF2-40B4-BE49-F238E27FC236}">
                <a16:creationId xmlns:a16="http://schemas.microsoft.com/office/drawing/2014/main" id="{ABD31451-2FD6-BA3F-B449-D5A2FEE4D21E}"/>
              </a:ext>
            </a:extLst>
          </p:cNvPr>
          <p:cNvSpPr txBox="1">
            <a:spLocks/>
          </p:cNvSpPr>
          <p:nvPr/>
        </p:nvSpPr>
        <p:spPr>
          <a:xfrm>
            <a:off x="2737685" y="4138676"/>
            <a:ext cx="7236461"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sudo </a:t>
            </a:r>
            <a:r>
              <a:rPr lang="es-ES" err="1">
                <a:latin typeface="Courier New"/>
                <a:cs typeface="Courier New"/>
              </a:rPr>
              <a:t>dpkg</a:t>
            </a:r>
            <a:r>
              <a:rPr lang="es-ES">
                <a:latin typeface="Courier New"/>
                <a:cs typeface="Courier New"/>
              </a:rPr>
              <a:t> -i –ignore-</a:t>
            </a:r>
            <a:r>
              <a:rPr lang="es-ES" err="1">
                <a:latin typeface="Courier New"/>
                <a:cs typeface="Courier New"/>
              </a:rPr>
              <a:t>depends</a:t>
            </a:r>
            <a:r>
              <a:rPr lang="es-ES">
                <a:latin typeface="Courier New"/>
                <a:cs typeface="Courier New"/>
              </a:rPr>
              <a:t>=</a:t>
            </a:r>
            <a:r>
              <a:rPr lang="es-ES" err="1">
                <a:latin typeface="Courier New"/>
                <a:cs typeface="Courier New"/>
              </a:rPr>
              <a:t>systemd</a:t>
            </a:r>
            <a:r>
              <a:rPr lang="es-ES">
                <a:latin typeface="Courier New"/>
                <a:cs typeface="Courier New"/>
              </a:rPr>
              <a:t> </a:t>
            </a:r>
            <a:r>
              <a:rPr lang="es-ES" err="1">
                <a:latin typeface="Courier New"/>
                <a:cs typeface="Courier New"/>
              </a:rPr>
              <a:t>PulseSecure</a:t>
            </a:r>
            <a:r>
              <a:rPr lang="es-ES">
                <a:latin typeface="Courier New"/>
                <a:cs typeface="Courier New"/>
              </a:rPr>
              <a:t>-sin-</a:t>
            </a:r>
            <a:r>
              <a:rPr lang="es-ES" err="1">
                <a:latin typeface="Courier New"/>
                <a:cs typeface="Courier New"/>
              </a:rPr>
              <a:t>systemd.deb</a:t>
            </a:r>
            <a:endParaRPr lang="es-ES" err="1"/>
          </a:p>
        </p:txBody>
      </p:sp>
    </p:spTree>
    <p:extLst>
      <p:ext uri="{BB962C8B-B14F-4D97-AF65-F5344CB8AC3E}">
        <p14:creationId xmlns:p14="http://schemas.microsoft.com/office/powerpoint/2010/main" val="205481231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102B1-F030-C218-9581-3C2195EDE1F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8A517F6-36DF-6411-BE52-15C1AF3B87C8}"/>
              </a:ext>
            </a:extLst>
          </p:cNvPr>
          <p:cNvSpPr>
            <a:spLocks noGrp="1"/>
          </p:cNvSpPr>
          <p:nvPr>
            <p:ph type="ctrTitle"/>
          </p:nvPr>
        </p:nvSpPr>
        <p:spPr>
          <a:xfrm>
            <a:off x="6991350" y="2571235"/>
            <a:ext cx="4503159" cy="1715531"/>
          </a:xfrm>
        </p:spPr>
        <p:txBody>
          <a:bodyPr rtlCol="0"/>
          <a:lstStyle/>
          <a:p>
            <a:r>
              <a:rPr lang="es-ES" noProof="1"/>
              <a:t>CONCLUSIÓN</a:t>
            </a:r>
          </a:p>
        </p:txBody>
      </p:sp>
    </p:spTree>
    <p:extLst>
      <p:ext uri="{BB962C8B-B14F-4D97-AF65-F5344CB8AC3E}">
        <p14:creationId xmlns:p14="http://schemas.microsoft.com/office/powerpoint/2010/main" val="95235085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AA39C-BC9D-4183-2DA9-95CC627B2574}"/>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CE6735D-2591-8BB1-7D4C-9F7ADD228CF0}"/>
              </a:ext>
            </a:extLst>
          </p:cNvPr>
          <p:cNvSpPr>
            <a:spLocks noGrp="1"/>
          </p:cNvSpPr>
          <p:nvPr>
            <p:ph type="body" idx="1"/>
          </p:nvPr>
        </p:nvSpPr>
        <p:spPr>
          <a:xfrm>
            <a:off x="5324475" y="663042"/>
            <a:ext cx="6340475" cy="4964272"/>
          </a:xfrm>
        </p:spPr>
        <p:txBody>
          <a:bodyPr vert="horz" lIns="91440" tIns="45720" rIns="91440" bIns="45720" rtlCol="0" anchor="b">
            <a:normAutofit/>
          </a:bodyPr>
          <a:lstStyle/>
          <a:p>
            <a:pPr>
              <a:lnSpc>
                <a:spcPct val="90000"/>
              </a:lnSpc>
            </a:pPr>
            <a:endParaRPr lang="es-ES"/>
          </a:p>
          <a:p>
            <a:pPr marL="285750" indent="-285750">
              <a:lnSpc>
                <a:spcPct val="90000"/>
              </a:lnSpc>
              <a:buChar char="•"/>
            </a:pPr>
            <a:r>
              <a:rPr lang="es-ES" b="1" err="1"/>
              <a:t>SystemD</a:t>
            </a:r>
            <a:r>
              <a:rPr lang="es-ES"/>
              <a:t> es un sistema de inicio y gestión de servicios que </a:t>
            </a:r>
            <a:r>
              <a:rPr lang="es-ES" b="1"/>
              <a:t>ha reemplazado a</a:t>
            </a:r>
            <a:r>
              <a:rPr lang="es-ES"/>
              <a:t> </a:t>
            </a:r>
            <a:r>
              <a:rPr lang="es-ES" b="1" err="1"/>
              <a:t>SysVinit</a:t>
            </a:r>
            <a:r>
              <a:rPr lang="es-ES"/>
              <a:t> en la mayoría de las distribuciones GNU/Linux.</a:t>
            </a:r>
          </a:p>
          <a:p>
            <a:pPr marL="285750" indent="-285750">
              <a:lnSpc>
                <a:spcPct val="90000"/>
              </a:lnSpc>
              <a:buChar char="•"/>
            </a:pPr>
            <a:r>
              <a:rPr lang="es-ES"/>
              <a:t>Su objetivo es i</a:t>
            </a:r>
            <a:r>
              <a:rPr lang="es-ES" b="1"/>
              <a:t>niciar el sistema operativo y administrar los servicios</a:t>
            </a:r>
            <a:r>
              <a:rPr lang="es-ES"/>
              <a:t> desde las primeras fases del arranque.</a:t>
            </a:r>
          </a:p>
          <a:p>
            <a:pPr marL="285750" indent="-285750">
              <a:lnSpc>
                <a:spcPct val="90000"/>
              </a:lnSpc>
              <a:buChar char="•"/>
            </a:pPr>
            <a:r>
              <a:rPr lang="es-ES"/>
              <a:t> Aunque cumple eficientemente con su función, ha recibido </a:t>
            </a:r>
            <a:r>
              <a:rPr lang="es-ES" b="1"/>
              <a:t>críticas</a:t>
            </a:r>
            <a:r>
              <a:rPr lang="es-ES"/>
              <a:t> por:</a:t>
            </a:r>
          </a:p>
          <a:p>
            <a:pPr marL="742950" lvl="1" indent="-285750">
              <a:lnSpc>
                <a:spcPct val="90000"/>
              </a:lnSpc>
              <a:buFont typeface="Courier New" panose="020B0604020202020204" pitchFamily="34" charset="0"/>
              <a:buChar char="o"/>
            </a:pPr>
            <a:r>
              <a:rPr lang="es-ES" sz="1400" b="1" spc="50">
                <a:solidFill>
                  <a:srgbClr val="404040"/>
                </a:solidFill>
              </a:rPr>
              <a:t>Romper el principio Unix</a:t>
            </a:r>
            <a:r>
              <a:rPr lang="es-ES" sz="1400" spc="50">
                <a:solidFill>
                  <a:srgbClr val="404040"/>
                </a:solidFill>
              </a:rPr>
              <a:t>: asume responsabilidades más allá del inicio (logs, red, dispositivos, sesiones...).</a:t>
            </a:r>
          </a:p>
          <a:p>
            <a:pPr marL="742950" lvl="1" indent="-285750">
              <a:lnSpc>
                <a:spcPct val="90000"/>
              </a:lnSpc>
              <a:buFont typeface="Courier New" panose="020B0604020202020204" pitchFamily="34" charset="0"/>
              <a:buChar char="o"/>
            </a:pPr>
            <a:r>
              <a:rPr lang="es-ES" sz="1400" spc="50">
                <a:solidFill>
                  <a:srgbClr val="404040"/>
                </a:solidFill>
              </a:rPr>
              <a:t>Requiere usar </a:t>
            </a:r>
            <a:r>
              <a:rPr lang="es-ES" sz="1400" i="1" spc="50" err="1">
                <a:solidFill>
                  <a:srgbClr val="404040"/>
                </a:solidFill>
              </a:rPr>
              <a:t>journalctl</a:t>
            </a:r>
            <a:r>
              <a:rPr lang="es-ES" sz="1400" spc="50">
                <a:solidFill>
                  <a:srgbClr val="404040"/>
                </a:solidFill>
              </a:rPr>
              <a:t> para ver logs en </a:t>
            </a:r>
            <a:r>
              <a:rPr lang="es-ES" sz="1400" b="1" spc="50">
                <a:solidFill>
                  <a:srgbClr val="404040"/>
                </a:solidFill>
              </a:rPr>
              <a:t>formato binario</a:t>
            </a:r>
            <a:r>
              <a:rPr lang="es-ES" sz="1400" spc="50">
                <a:solidFill>
                  <a:srgbClr val="404040"/>
                </a:solidFill>
              </a:rPr>
              <a:t>, en lugar del clásico texto plano.</a:t>
            </a:r>
          </a:p>
          <a:p>
            <a:pPr marL="285750" indent="-285750">
              <a:lnSpc>
                <a:spcPct val="90000"/>
              </a:lnSpc>
              <a:buChar char="•"/>
            </a:pPr>
            <a:r>
              <a:rPr lang="es-ES"/>
              <a:t> Sin embargo, su </a:t>
            </a:r>
            <a:r>
              <a:rPr lang="es-ES" b="1"/>
              <a:t>adopción masiva</a:t>
            </a:r>
            <a:r>
              <a:rPr lang="es-ES"/>
              <a:t>, su </a:t>
            </a:r>
            <a:r>
              <a:rPr lang="es-ES" b="1"/>
              <a:t>ecosistema completo</a:t>
            </a:r>
            <a:r>
              <a:rPr lang="es-ES"/>
              <a:t> y su integración lo han convertido en una </a:t>
            </a:r>
            <a:r>
              <a:rPr lang="es-ES" b="1"/>
              <a:t>herramienta robusta y moderna.</a:t>
            </a:r>
          </a:p>
          <a:p>
            <a:pPr marL="285750" indent="-285750">
              <a:lnSpc>
                <a:spcPct val="90000"/>
              </a:lnSpc>
              <a:buChar char="•"/>
            </a:pPr>
            <a:r>
              <a:rPr lang="es-ES"/>
              <a:t> Comprender </a:t>
            </a:r>
            <a:r>
              <a:rPr lang="es-ES" err="1"/>
              <a:t>SystemD</a:t>
            </a:r>
            <a:r>
              <a:rPr lang="es-ES"/>
              <a:t> es hoy en día</a:t>
            </a:r>
            <a:r>
              <a:rPr lang="es-ES" b="1"/>
              <a:t> esencial para cualquier profesional Linux</a:t>
            </a:r>
            <a:r>
              <a:rPr lang="es-ES"/>
              <a:t>, dado su protagonismo en el mundo real.</a:t>
            </a:r>
          </a:p>
          <a:p>
            <a:pPr marL="285750" indent="-285750">
              <a:buChar char="•"/>
            </a:pPr>
            <a:endParaRPr lang="es-ES"/>
          </a:p>
        </p:txBody>
      </p:sp>
      <p:sp>
        <p:nvSpPr>
          <p:cNvPr id="5" name="Marcador de pie de página 4">
            <a:extLst>
              <a:ext uri="{FF2B5EF4-FFF2-40B4-BE49-F238E27FC236}">
                <a16:creationId xmlns:a16="http://schemas.microsoft.com/office/drawing/2014/main" id="{D819BAA3-D58A-79DC-7754-FBACE297DB73}"/>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F3BFFE41-C8D8-5004-3F25-E04AB7B997D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119</a:t>
            </a:fld>
            <a:endParaRPr lang="es-ES"/>
          </a:p>
        </p:txBody>
      </p:sp>
    </p:spTree>
    <p:extLst>
      <p:ext uri="{BB962C8B-B14F-4D97-AF65-F5344CB8AC3E}">
        <p14:creationId xmlns:p14="http://schemas.microsoft.com/office/powerpoint/2010/main" val="3184716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35BC1-BF23-FE2F-B8B6-7A27289CFA7D}"/>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5716A46-385C-B104-477F-49FF1A6C552F}"/>
              </a:ext>
            </a:extLst>
          </p:cNvPr>
          <p:cNvSpPr>
            <a:spLocks noGrp="1"/>
          </p:cNvSpPr>
          <p:nvPr>
            <p:ph type="body" sz="quarter" idx="13"/>
          </p:nvPr>
        </p:nvSpPr>
        <p:spPr>
          <a:xfrm>
            <a:off x="148318" y="1583779"/>
            <a:ext cx="2141764" cy="514350"/>
          </a:xfrm>
        </p:spPr>
        <p:txBody>
          <a:bodyPr vert="horz" lIns="91440" tIns="45720" rIns="91440" bIns="45720" rtlCol="0" anchor="ctr">
            <a:normAutofit/>
          </a:bodyPr>
          <a:lstStyle/>
          <a:p>
            <a:r>
              <a:rPr lang="es-ES" noProof="1"/>
              <a:t>upstart</a:t>
            </a:r>
          </a:p>
        </p:txBody>
      </p:sp>
      <p:sp>
        <p:nvSpPr>
          <p:cNvPr id="4" name="Marcador de texto 3">
            <a:extLst>
              <a:ext uri="{FF2B5EF4-FFF2-40B4-BE49-F238E27FC236}">
                <a16:creationId xmlns:a16="http://schemas.microsoft.com/office/drawing/2014/main" id="{CFDA85DE-9D78-007B-0C15-8BEBF1C4AE3F}"/>
              </a:ext>
            </a:extLst>
          </p:cNvPr>
          <p:cNvSpPr>
            <a:spLocks noGrp="1"/>
          </p:cNvSpPr>
          <p:nvPr>
            <p:ph type="body" sz="quarter" idx="14"/>
          </p:nvPr>
        </p:nvSpPr>
        <p:spPr>
          <a:xfrm>
            <a:off x="714375" y="2557463"/>
            <a:ext cx="2141764" cy="514350"/>
          </a:xfrm>
        </p:spPr>
        <p:txBody>
          <a:bodyPr rtlCol="0"/>
          <a:lstStyle/>
          <a:p>
            <a:pPr rtl="0"/>
            <a:r>
              <a:rPr lang="es-ES" noProof="1"/>
              <a:t>openrc</a:t>
            </a:r>
          </a:p>
        </p:txBody>
      </p:sp>
      <p:sp>
        <p:nvSpPr>
          <p:cNvPr id="5" name="Marcador de texto 4">
            <a:extLst>
              <a:ext uri="{FF2B5EF4-FFF2-40B4-BE49-F238E27FC236}">
                <a16:creationId xmlns:a16="http://schemas.microsoft.com/office/drawing/2014/main" id="{3DB81C1C-3F59-AC7E-49E1-D11ABBCFB613}"/>
              </a:ext>
            </a:extLst>
          </p:cNvPr>
          <p:cNvSpPr>
            <a:spLocks noGrp="1"/>
          </p:cNvSpPr>
          <p:nvPr>
            <p:ph type="body" sz="quarter" idx="15"/>
          </p:nvPr>
        </p:nvSpPr>
        <p:spPr>
          <a:xfrm>
            <a:off x="1320800" y="3633788"/>
            <a:ext cx="2141764" cy="514350"/>
          </a:xfrm>
        </p:spPr>
        <p:txBody>
          <a:bodyPr rtlCol="0"/>
          <a:lstStyle/>
          <a:p>
            <a:pPr rtl="0"/>
            <a:r>
              <a:rPr lang="es-ES" noProof="1"/>
              <a:t>runit</a:t>
            </a:r>
          </a:p>
        </p:txBody>
      </p:sp>
      <p:sp>
        <p:nvSpPr>
          <p:cNvPr id="6" name="Marcador de texto 5">
            <a:extLst>
              <a:ext uri="{FF2B5EF4-FFF2-40B4-BE49-F238E27FC236}">
                <a16:creationId xmlns:a16="http://schemas.microsoft.com/office/drawing/2014/main" id="{6E702B6C-E6C9-0957-7158-E46D3AACFC8E}"/>
              </a:ext>
            </a:extLst>
          </p:cNvPr>
          <p:cNvSpPr>
            <a:spLocks noGrp="1"/>
          </p:cNvSpPr>
          <p:nvPr>
            <p:ph type="body" sz="quarter" idx="16"/>
          </p:nvPr>
        </p:nvSpPr>
        <p:spPr>
          <a:xfrm>
            <a:off x="1905000" y="4710114"/>
            <a:ext cx="2141764" cy="514350"/>
          </a:xfrm>
        </p:spPr>
        <p:txBody>
          <a:bodyPr rtlCol="0"/>
          <a:lstStyle/>
          <a:p>
            <a:pPr rtl="0"/>
            <a:r>
              <a:rPr lang="es-ES" noProof="1"/>
              <a:t>is6</a:t>
            </a:r>
          </a:p>
        </p:txBody>
      </p:sp>
      <p:sp>
        <p:nvSpPr>
          <p:cNvPr id="7" name="Marcador de texto 6">
            <a:extLst>
              <a:ext uri="{FF2B5EF4-FFF2-40B4-BE49-F238E27FC236}">
                <a16:creationId xmlns:a16="http://schemas.microsoft.com/office/drawing/2014/main" id="{6E571AFC-E59B-A453-A75C-2CCEB8421B57}"/>
              </a:ext>
            </a:extLst>
          </p:cNvPr>
          <p:cNvSpPr>
            <a:spLocks noGrp="1"/>
          </p:cNvSpPr>
          <p:nvPr>
            <p:ph type="body" sz="quarter" idx="17"/>
          </p:nvPr>
        </p:nvSpPr>
        <p:spPr>
          <a:xfrm>
            <a:off x="4401535" y="1594478"/>
            <a:ext cx="5539095" cy="1010842"/>
          </a:xfrm>
        </p:spPr>
        <p:txBody>
          <a:bodyPr rtlCol="0"/>
          <a:lstStyle/>
          <a:p>
            <a:r>
              <a:rPr lang="es-ES" noProof="1"/>
              <a:t>Desarrollado por ubuntu para mejorar SysVinit.</a:t>
            </a:r>
          </a:p>
          <a:p>
            <a:r>
              <a:rPr lang="es-ES" noProof="1"/>
              <a:t>Soporte para eventos y ejecución paralela.</a:t>
            </a:r>
          </a:p>
          <a:p>
            <a:endParaRPr lang="es-ES" noProof="1"/>
          </a:p>
        </p:txBody>
      </p:sp>
      <p:sp>
        <p:nvSpPr>
          <p:cNvPr id="8" name="Marcador de texto 7">
            <a:extLst>
              <a:ext uri="{FF2B5EF4-FFF2-40B4-BE49-F238E27FC236}">
                <a16:creationId xmlns:a16="http://schemas.microsoft.com/office/drawing/2014/main" id="{AE6DE416-4EC0-2A4D-ECD5-53C38DE1295D}"/>
              </a:ext>
            </a:extLst>
          </p:cNvPr>
          <p:cNvSpPr>
            <a:spLocks noGrp="1"/>
          </p:cNvSpPr>
          <p:nvPr>
            <p:ph type="body" sz="quarter" idx="18"/>
          </p:nvPr>
        </p:nvSpPr>
        <p:spPr>
          <a:xfrm>
            <a:off x="4986028" y="2682564"/>
            <a:ext cx="5539095" cy="1010842"/>
          </a:xfrm>
        </p:spPr>
        <p:txBody>
          <a:bodyPr rtlCol="0"/>
          <a:lstStyle/>
          <a:p>
            <a:r>
              <a:rPr lang="es-ES" noProof="1"/>
              <a:t>Basado en scripts</a:t>
            </a:r>
          </a:p>
          <a:p>
            <a:r>
              <a:rPr lang="es-ES" noProof="1"/>
              <a:t>Más eficiente y con mejor gestion de dependencias que SysVinit.</a:t>
            </a:r>
          </a:p>
          <a:p>
            <a:endParaRPr lang="es-ES" noProof="1"/>
          </a:p>
        </p:txBody>
      </p:sp>
      <p:sp>
        <p:nvSpPr>
          <p:cNvPr id="9" name="Marcador de texto 8">
            <a:extLst>
              <a:ext uri="{FF2B5EF4-FFF2-40B4-BE49-F238E27FC236}">
                <a16:creationId xmlns:a16="http://schemas.microsoft.com/office/drawing/2014/main" id="{610D3203-91D1-6942-3214-513A0A754C1A}"/>
              </a:ext>
            </a:extLst>
          </p:cNvPr>
          <p:cNvSpPr>
            <a:spLocks noGrp="1"/>
          </p:cNvSpPr>
          <p:nvPr>
            <p:ph type="body" sz="quarter" idx="19"/>
          </p:nvPr>
        </p:nvSpPr>
        <p:spPr>
          <a:xfrm>
            <a:off x="5576937" y="3755394"/>
            <a:ext cx="5539095" cy="1010842"/>
          </a:xfrm>
        </p:spPr>
        <p:txBody>
          <a:bodyPr rtlCol="0"/>
          <a:lstStyle/>
          <a:p>
            <a:r>
              <a:rPr lang="es-ES" noProof="1"/>
              <a:t>Estructura de directorios en /etc/runit en lugar de scripts largos.</a:t>
            </a:r>
          </a:p>
          <a:p>
            <a:pPr rtl="0"/>
            <a:endParaRPr lang="es-ES" noProof="1"/>
          </a:p>
        </p:txBody>
      </p:sp>
      <p:sp>
        <p:nvSpPr>
          <p:cNvPr id="10" name="Marcador de texto 9">
            <a:extLst>
              <a:ext uri="{FF2B5EF4-FFF2-40B4-BE49-F238E27FC236}">
                <a16:creationId xmlns:a16="http://schemas.microsoft.com/office/drawing/2014/main" id="{40991785-E0EF-5674-EFE9-D218CCDB1436}"/>
              </a:ext>
            </a:extLst>
          </p:cNvPr>
          <p:cNvSpPr>
            <a:spLocks noGrp="1"/>
          </p:cNvSpPr>
          <p:nvPr>
            <p:ph type="body" sz="quarter" idx="20"/>
          </p:nvPr>
        </p:nvSpPr>
        <p:spPr>
          <a:xfrm>
            <a:off x="6175279" y="4824430"/>
            <a:ext cx="5539095" cy="1010842"/>
          </a:xfrm>
        </p:spPr>
        <p:txBody>
          <a:bodyPr rtlCol="0"/>
          <a:lstStyle/>
          <a:p>
            <a:r>
              <a:rPr lang="es-ES" noProof="1"/>
              <a:t>Similar a Runit, pero mas avanzado.</a:t>
            </a:r>
          </a:p>
          <a:p>
            <a:endParaRPr lang="es-ES" noProof="1"/>
          </a:p>
          <a:p>
            <a:endParaRPr lang="es-ES" noProof="1"/>
          </a:p>
        </p:txBody>
      </p:sp>
      <p:sp>
        <p:nvSpPr>
          <p:cNvPr id="12" name="Marcador de pie de página 11">
            <a:extLst>
              <a:ext uri="{FF2B5EF4-FFF2-40B4-BE49-F238E27FC236}">
                <a16:creationId xmlns:a16="http://schemas.microsoft.com/office/drawing/2014/main" id="{6530543D-8B90-A3A6-DC1D-27448F2F6C7C}"/>
              </a:ext>
            </a:extLst>
          </p:cNvPr>
          <p:cNvSpPr>
            <a:spLocks noGrp="1"/>
          </p:cNvSpPr>
          <p:nvPr>
            <p:ph type="ftr" sz="quarter" idx="11"/>
          </p:nvPr>
        </p:nvSpPr>
        <p:spPr>
          <a:xfrm>
            <a:off x="6155823" y="6356350"/>
            <a:ext cx="1808712" cy="365125"/>
          </a:xfrm>
        </p:spPr>
        <p:txBody>
          <a:bodyPr rtlCol="0"/>
          <a:lstStyle/>
          <a:p>
            <a:pPr rtl="0"/>
            <a:r>
              <a:rPr lang="es-ES" noProof="1"/>
              <a:t>SystemD</a:t>
            </a:r>
          </a:p>
        </p:txBody>
      </p:sp>
      <p:sp>
        <p:nvSpPr>
          <p:cNvPr id="13" name="Marcador de número de diapositiva 12">
            <a:extLst>
              <a:ext uri="{FF2B5EF4-FFF2-40B4-BE49-F238E27FC236}">
                <a16:creationId xmlns:a16="http://schemas.microsoft.com/office/drawing/2014/main" id="{5B5F77D3-B4BC-8607-1B76-8F0C9EB96CEF}"/>
              </a:ext>
            </a:extLst>
          </p:cNvPr>
          <p:cNvSpPr>
            <a:spLocks noGrp="1"/>
          </p:cNvSpPr>
          <p:nvPr>
            <p:ph type="sldNum" sz="quarter" idx="12"/>
          </p:nvPr>
        </p:nvSpPr>
        <p:spPr>
          <a:xfrm>
            <a:off x="10810874" y="6356350"/>
            <a:ext cx="542925" cy="365125"/>
          </a:xfrm>
        </p:spPr>
        <p:txBody>
          <a:bodyPr rtlCol="0"/>
          <a:lstStyle/>
          <a:p>
            <a:pPr rtl="0"/>
            <a:fld id="{B5CEABB6-07DC-46E8-9B57-56EC44A396E5}" type="slidenum">
              <a:rPr lang="es-ES" noProof="1" dirty="0" smtClean="0"/>
              <a:pPr rtl="0"/>
              <a:t>12</a:t>
            </a:fld>
            <a:endParaRPr lang="es-ES" noProof="1"/>
          </a:p>
        </p:txBody>
      </p:sp>
    </p:spTree>
    <p:extLst>
      <p:ext uri="{BB962C8B-B14F-4D97-AF65-F5344CB8AC3E}">
        <p14:creationId xmlns:p14="http://schemas.microsoft.com/office/powerpoint/2010/main" val="1852327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CAEE93-8585-46D4-A7EC-F184E317CB2E}"/>
              </a:ext>
            </a:extLst>
          </p:cNvPr>
          <p:cNvSpPr>
            <a:spLocks noGrp="1"/>
          </p:cNvSpPr>
          <p:nvPr>
            <p:ph type="ctrTitle"/>
          </p:nvPr>
        </p:nvSpPr>
        <p:spPr>
          <a:xfrm>
            <a:off x="4267200" y="1615736"/>
            <a:ext cx="4179570" cy="1524735"/>
          </a:xfrm>
        </p:spPr>
        <p:txBody>
          <a:bodyPr rtlCol="0"/>
          <a:lstStyle/>
          <a:p>
            <a:pPr rtl="0"/>
            <a:r>
              <a:rPr lang="es-ES"/>
              <a:t>MUCHAS GRACIAS</a:t>
            </a:r>
          </a:p>
        </p:txBody>
      </p:sp>
      <p:sp>
        <p:nvSpPr>
          <p:cNvPr id="3" name="Marcador de contenido 2">
            <a:extLst>
              <a:ext uri="{FF2B5EF4-FFF2-40B4-BE49-F238E27FC236}">
                <a16:creationId xmlns:a16="http://schemas.microsoft.com/office/drawing/2014/main" id="{24AFFC60-19C3-4901-93F7-7AAF4C09F8C6}"/>
              </a:ext>
            </a:extLst>
          </p:cNvPr>
          <p:cNvSpPr>
            <a:spLocks noGrp="1"/>
          </p:cNvSpPr>
          <p:nvPr>
            <p:ph type="subTitle" idx="1"/>
          </p:nvPr>
        </p:nvSpPr>
        <p:spPr>
          <a:xfrm>
            <a:off x="4267200" y="3238103"/>
            <a:ext cx="4179570" cy="2004161"/>
          </a:xfrm>
        </p:spPr>
        <p:txBody>
          <a:bodyPr vert="horz" lIns="91440" tIns="45720" rIns="91440" bIns="45720" rtlCol="0" anchor="t">
            <a:normAutofit/>
          </a:bodyPr>
          <a:lstStyle/>
          <a:p>
            <a:pPr>
              <a:lnSpc>
                <a:spcPct val="100000"/>
              </a:lnSpc>
            </a:pPr>
            <a:r>
              <a:rPr lang="es-ES" sz="1600"/>
              <a:t>Alex Mosquera </a:t>
            </a:r>
            <a:r>
              <a:rPr lang="es-ES" sz="1600" err="1"/>
              <a:t>Gundín</a:t>
            </a:r>
            <a:endParaRPr lang="es-ES" sz="1600" err="1">
              <a:solidFill>
                <a:srgbClr val="000000"/>
              </a:solidFill>
            </a:endParaRPr>
          </a:p>
          <a:p>
            <a:pPr>
              <a:lnSpc>
                <a:spcPct val="100000"/>
              </a:lnSpc>
            </a:pPr>
            <a:r>
              <a:rPr lang="es-ES" sz="1600"/>
              <a:t>Samuel Varela Camba</a:t>
            </a:r>
            <a:endParaRPr lang="en-US" sz="1600">
              <a:solidFill>
                <a:srgbClr val="000000"/>
              </a:solidFill>
            </a:endParaRPr>
          </a:p>
          <a:p>
            <a:pPr>
              <a:lnSpc>
                <a:spcPct val="100000"/>
              </a:lnSpc>
            </a:pPr>
            <a:r>
              <a:rPr lang="es-ES" sz="1600"/>
              <a:t>Ángel </a:t>
            </a:r>
            <a:r>
              <a:rPr lang="es-ES" sz="1600" err="1"/>
              <a:t>Berreco</a:t>
            </a:r>
            <a:r>
              <a:rPr lang="es-ES" sz="1600"/>
              <a:t> </a:t>
            </a:r>
            <a:r>
              <a:rPr lang="es-ES" sz="1600" err="1"/>
              <a:t>Kozlan</a:t>
            </a:r>
            <a:endParaRPr lang="es-ES" err="1"/>
          </a:p>
        </p:txBody>
      </p:sp>
      <p:sp>
        <p:nvSpPr>
          <p:cNvPr id="5" name="Marcador de pie de página 4">
            <a:extLst>
              <a:ext uri="{FF2B5EF4-FFF2-40B4-BE49-F238E27FC236}">
                <a16:creationId xmlns:a16="http://schemas.microsoft.com/office/drawing/2014/main" id="{0DFADE42-1A3F-40C8-A071-E57644F3D843}"/>
              </a:ext>
            </a:extLst>
          </p:cNvPr>
          <p:cNvSpPr>
            <a:spLocks noGrp="1"/>
          </p:cNvSpPr>
          <p:nvPr>
            <p:ph type="ftr" sz="quarter" idx="11"/>
          </p:nvPr>
        </p:nvSpPr>
        <p:spPr>
          <a:xfrm>
            <a:off x="6479721" y="6356350"/>
            <a:ext cx="2661557"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5EDCFF82-B70F-4971-9182-7C3AEA3CFD26}"/>
              </a:ext>
            </a:extLst>
          </p:cNvPr>
          <p:cNvSpPr>
            <a:spLocks noGrp="1"/>
          </p:cNvSpPr>
          <p:nvPr>
            <p:ph type="sldNum" sz="quarter" idx="12"/>
          </p:nvPr>
        </p:nvSpPr>
        <p:spPr>
          <a:xfrm>
            <a:off x="9579428" y="6356350"/>
            <a:ext cx="1774371" cy="365125"/>
          </a:xfrm>
        </p:spPr>
        <p:txBody>
          <a:bodyPr rtlCol="0"/>
          <a:lstStyle/>
          <a:p>
            <a:pPr rtl="0"/>
            <a:r>
              <a:rPr lang="es-ES"/>
              <a:t>FIN</a:t>
            </a:r>
          </a:p>
        </p:txBody>
      </p:sp>
    </p:spTree>
    <p:extLst>
      <p:ext uri="{BB962C8B-B14F-4D97-AF65-F5344CB8AC3E}">
        <p14:creationId xmlns:p14="http://schemas.microsoft.com/office/powerpoint/2010/main" val="2436493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07C06-8E83-C4EB-36EF-3EC052A9970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F2FF16B-7971-9A9E-0923-21293336C908}"/>
              </a:ext>
            </a:extLst>
          </p:cNvPr>
          <p:cNvSpPr>
            <a:spLocks noGrp="1"/>
          </p:cNvSpPr>
          <p:nvPr>
            <p:ph type="title"/>
          </p:nvPr>
        </p:nvSpPr>
        <p:spPr>
          <a:xfrm>
            <a:off x="1875510" y="380962"/>
            <a:ext cx="8421688" cy="1325563"/>
          </a:xfrm>
        </p:spPr>
        <p:txBody>
          <a:bodyPr rtlCol="0"/>
          <a:lstStyle/>
          <a:p>
            <a:r>
              <a:rPr lang="es-ES" noProof="1"/>
              <a:t>PRINCIPALES DIFERENCIAS QUE APORTA SYSTEMD</a:t>
            </a:r>
          </a:p>
        </p:txBody>
      </p:sp>
      <p:sp>
        <p:nvSpPr>
          <p:cNvPr id="4" name="Marcador de texto 3">
            <a:extLst>
              <a:ext uri="{FF2B5EF4-FFF2-40B4-BE49-F238E27FC236}">
                <a16:creationId xmlns:a16="http://schemas.microsoft.com/office/drawing/2014/main" id="{1B415EA4-4CCA-58BF-6259-11432AEFEE96}"/>
              </a:ext>
            </a:extLst>
          </p:cNvPr>
          <p:cNvSpPr>
            <a:spLocks noGrp="1"/>
          </p:cNvSpPr>
          <p:nvPr>
            <p:ph type="body" idx="1"/>
          </p:nvPr>
        </p:nvSpPr>
        <p:spPr>
          <a:xfrm>
            <a:off x="1156294" y="1677341"/>
            <a:ext cx="2882475" cy="823912"/>
          </a:xfrm>
        </p:spPr>
        <p:txBody>
          <a:bodyPr rtlCol="0"/>
          <a:lstStyle/>
          <a:p>
            <a:r>
              <a:rPr lang="es-ES" noProof="1"/>
              <a:t>PARALELIZACIóN DEL ARRANQUE</a:t>
            </a:r>
            <a:endParaRPr lang="es-ES"/>
          </a:p>
        </p:txBody>
      </p:sp>
      <p:sp>
        <p:nvSpPr>
          <p:cNvPr id="6" name="Marcador de texto 5">
            <a:extLst>
              <a:ext uri="{FF2B5EF4-FFF2-40B4-BE49-F238E27FC236}">
                <a16:creationId xmlns:a16="http://schemas.microsoft.com/office/drawing/2014/main" id="{56E74AD8-925D-101A-025C-C3B0FF8D329B}"/>
              </a:ext>
            </a:extLst>
          </p:cNvPr>
          <p:cNvSpPr>
            <a:spLocks noGrp="1"/>
          </p:cNvSpPr>
          <p:nvPr>
            <p:ph type="body" sz="quarter" idx="3"/>
          </p:nvPr>
        </p:nvSpPr>
        <p:spPr>
          <a:xfrm>
            <a:off x="4647665" y="1677341"/>
            <a:ext cx="2896671" cy="823912"/>
          </a:xfrm>
        </p:spPr>
        <p:txBody>
          <a:bodyPr rtlCol="0"/>
          <a:lstStyle/>
          <a:p>
            <a:r>
              <a:rPr lang="es-ES" noProof="1"/>
              <a:t>Gestión centralizada</a:t>
            </a:r>
          </a:p>
        </p:txBody>
      </p:sp>
      <p:sp>
        <p:nvSpPr>
          <p:cNvPr id="5" name="Marcador de contenido 4">
            <a:extLst>
              <a:ext uri="{FF2B5EF4-FFF2-40B4-BE49-F238E27FC236}">
                <a16:creationId xmlns:a16="http://schemas.microsoft.com/office/drawing/2014/main" id="{1B43DC20-F26A-3908-0F2B-5C5B4BFFFE92}"/>
              </a:ext>
            </a:extLst>
          </p:cNvPr>
          <p:cNvSpPr>
            <a:spLocks noGrp="1"/>
          </p:cNvSpPr>
          <p:nvPr>
            <p:ph type="body" idx="13"/>
          </p:nvPr>
        </p:nvSpPr>
        <p:spPr>
          <a:xfrm>
            <a:off x="8143586" y="1677341"/>
            <a:ext cx="2882475" cy="823912"/>
          </a:xfrm>
        </p:spPr>
        <p:txBody>
          <a:bodyPr vert="horz" lIns="91440" tIns="45720" rIns="91440" bIns="45720" rtlCol="0" anchor="b">
            <a:normAutofit/>
          </a:bodyPr>
          <a:lstStyle/>
          <a:p>
            <a:r>
              <a:rPr lang="es-ES" noProof="1"/>
              <a:t>ACTIVACIÓN BAJO DEMANDA</a:t>
            </a:r>
          </a:p>
        </p:txBody>
      </p:sp>
      <p:sp>
        <p:nvSpPr>
          <p:cNvPr id="10" name="Marcador de pie de página 9">
            <a:extLst>
              <a:ext uri="{FF2B5EF4-FFF2-40B4-BE49-F238E27FC236}">
                <a16:creationId xmlns:a16="http://schemas.microsoft.com/office/drawing/2014/main" id="{183DFFC2-1AFF-7D36-A00A-955820C88987}"/>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3CF1BDF7-97D6-9DE8-1339-1C502CDD766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13</a:t>
            </a:fld>
            <a:endParaRPr lang="es-ES" noProof="1"/>
          </a:p>
        </p:txBody>
      </p:sp>
      <p:sp>
        <p:nvSpPr>
          <p:cNvPr id="18" name="Marcador de texto 3">
            <a:extLst>
              <a:ext uri="{FF2B5EF4-FFF2-40B4-BE49-F238E27FC236}">
                <a16:creationId xmlns:a16="http://schemas.microsoft.com/office/drawing/2014/main" id="{E7D59D75-5DEB-92C5-637B-CADB7DF5B04C}"/>
              </a:ext>
            </a:extLst>
          </p:cNvPr>
          <p:cNvSpPr txBox="1">
            <a:spLocks/>
          </p:cNvSpPr>
          <p:nvPr/>
        </p:nvSpPr>
        <p:spPr>
          <a:xfrm>
            <a:off x="1154365" y="2881108"/>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Gestión avanzada de logs</a:t>
            </a:r>
          </a:p>
        </p:txBody>
      </p:sp>
      <p:sp>
        <p:nvSpPr>
          <p:cNvPr id="20" name="Marcador de texto 3">
            <a:extLst>
              <a:ext uri="{FF2B5EF4-FFF2-40B4-BE49-F238E27FC236}">
                <a16:creationId xmlns:a16="http://schemas.microsoft.com/office/drawing/2014/main" id="{141B90F1-1AF2-EC02-54F7-419098F7DE76}"/>
              </a:ext>
            </a:extLst>
          </p:cNvPr>
          <p:cNvSpPr txBox="1">
            <a:spLocks/>
          </p:cNvSpPr>
          <p:nvPr/>
        </p:nvSpPr>
        <p:spPr>
          <a:xfrm>
            <a:off x="4646061" y="2881108"/>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Gestión de dependencias</a:t>
            </a:r>
          </a:p>
        </p:txBody>
      </p:sp>
      <p:sp>
        <p:nvSpPr>
          <p:cNvPr id="21" name="Marcador de texto 3">
            <a:extLst>
              <a:ext uri="{FF2B5EF4-FFF2-40B4-BE49-F238E27FC236}">
                <a16:creationId xmlns:a16="http://schemas.microsoft.com/office/drawing/2014/main" id="{8DE1B72A-8366-A2B8-17F9-A5F6F0077DBD}"/>
              </a:ext>
            </a:extLst>
          </p:cNvPr>
          <p:cNvSpPr txBox="1">
            <a:spLocks/>
          </p:cNvSpPr>
          <p:nvPr/>
        </p:nvSpPr>
        <p:spPr>
          <a:xfrm>
            <a:off x="8147402" y="2881107"/>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Soporte de los cgrups</a:t>
            </a:r>
          </a:p>
        </p:txBody>
      </p:sp>
      <p:sp>
        <p:nvSpPr>
          <p:cNvPr id="22" name="Marcador de texto 3">
            <a:extLst>
              <a:ext uri="{FF2B5EF4-FFF2-40B4-BE49-F238E27FC236}">
                <a16:creationId xmlns:a16="http://schemas.microsoft.com/office/drawing/2014/main" id="{4FBEF5B2-2B63-EDF0-2BF4-CBBCAE9D5C3D}"/>
              </a:ext>
            </a:extLst>
          </p:cNvPr>
          <p:cNvSpPr txBox="1">
            <a:spLocks/>
          </p:cNvSpPr>
          <p:nvPr/>
        </p:nvSpPr>
        <p:spPr>
          <a:xfrm>
            <a:off x="1154364" y="4048220"/>
            <a:ext cx="2882475" cy="823912"/>
          </a:xfrm>
          <a:prstGeom prst="rect">
            <a:avLst/>
          </a:prstGeom>
        </p:spPr>
        <p:txBody>
          <a:bodyPr vert="horz" lIns="91440" tIns="45720" rIns="9144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compatibilidad</a:t>
            </a:r>
          </a:p>
        </p:txBody>
      </p:sp>
      <p:sp>
        <p:nvSpPr>
          <p:cNvPr id="23" name="Marcador de texto 3">
            <a:extLst>
              <a:ext uri="{FF2B5EF4-FFF2-40B4-BE49-F238E27FC236}">
                <a16:creationId xmlns:a16="http://schemas.microsoft.com/office/drawing/2014/main" id="{BDE7ACCC-0A7A-B41B-BE66-18E86666C89B}"/>
              </a:ext>
            </a:extLst>
          </p:cNvPr>
          <p:cNvSpPr txBox="1">
            <a:spLocks/>
          </p:cNvSpPr>
          <p:nvPr/>
        </p:nvSpPr>
        <p:spPr>
          <a:xfrm>
            <a:off x="4646061" y="4048222"/>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Archivos de configuración</a:t>
            </a:r>
          </a:p>
        </p:txBody>
      </p:sp>
      <p:sp>
        <p:nvSpPr>
          <p:cNvPr id="28" name="Marcador de texto 3">
            <a:extLst>
              <a:ext uri="{FF2B5EF4-FFF2-40B4-BE49-F238E27FC236}">
                <a16:creationId xmlns:a16="http://schemas.microsoft.com/office/drawing/2014/main" id="{7B0CC709-4E65-6FDB-75E2-AE4AF758F81C}"/>
              </a:ext>
            </a:extLst>
          </p:cNvPr>
          <p:cNvSpPr txBox="1">
            <a:spLocks/>
          </p:cNvSpPr>
          <p:nvPr/>
        </p:nvSpPr>
        <p:spPr>
          <a:xfrm>
            <a:off x="8147403" y="4048220"/>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MONITORIAZCIÓN DE SERVICIOS</a:t>
            </a:r>
          </a:p>
        </p:txBody>
      </p:sp>
      <p:sp>
        <p:nvSpPr>
          <p:cNvPr id="29" name="Marcador de texto 3">
            <a:extLst>
              <a:ext uri="{FF2B5EF4-FFF2-40B4-BE49-F238E27FC236}">
                <a16:creationId xmlns:a16="http://schemas.microsoft.com/office/drawing/2014/main" id="{15184777-990D-2C76-73E7-3EF1C17B3A89}"/>
              </a:ext>
            </a:extLst>
          </p:cNvPr>
          <p:cNvSpPr txBox="1">
            <a:spLocks/>
          </p:cNvSpPr>
          <p:nvPr/>
        </p:nvSpPr>
        <p:spPr>
          <a:xfrm>
            <a:off x="4655707" y="4974196"/>
            <a:ext cx="2882475"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smtClean="0">
                <a:solidFill>
                  <a:schemeClr val="tx1">
                    <a:lumMod val="75000"/>
                    <a:lumOff val="25000"/>
                  </a:schemeClr>
                </a:solidFill>
                <a:latin typeface="+mj-lt"/>
                <a:ea typeface="+mj-ea"/>
                <a:cs typeface="+mj-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lumMod val="75000"/>
                    <a:lumOff val="2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lumMod val="75000"/>
                    <a:lumOff val="2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 noProof="1"/>
              <a:t>CENTRALIZACIÓN EXCESIVA</a:t>
            </a:r>
          </a:p>
        </p:txBody>
      </p:sp>
    </p:spTree>
    <p:extLst>
      <p:ext uri="{BB962C8B-B14F-4D97-AF65-F5344CB8AC3E}">
        <p14:creationId xmlns:p14="http://schemas.microsoft.com/office/powerpoint/2010/main" val="3460395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F6CFC-8763-D253-238A-618A0811E8A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784292D-7345-A30E-49D9-623FB190CE1B}"/>
              </a:ext>
            </a:extLst>
          </p:cNvPr>
          <p:cNvSpPr>
            <a:spLocks noGrp="1"/>
          </p:cNvSpPr>
          <p:nvPr>
            <p:ph type="title"/>
          </p:nvPr>
        </p:nvSpPr>
        <p:spPr>
          <a:xfrm>
            <a:off x="1362075" y="1671639"/>
            <a:ext cx="5111750" cy="1204912"/>
          </a:xfrm>
        </p:spPr>
        <p:txBody>
          <a:bodyPr rtlCol="0"/>
          <a:lstStyle/>
          <a:p>
            <a:r>
              <a:rPr lang="es-ES" noProof="1"/>
              <a:t>PARALELIZACIÓN DEL ARRANQUE</a:t>
            </a:r>
          </a:p>
        </p:txBody>
      </p:sp>
      <p:sp>
        <p:nvSpPr>
          <p:cNvPr id="3" name="Marcador de contenido 2">
            <a:extLst>
              <a:ext uri="{FF2B5EF4-FFF2-40B4-BE49-F238E27FC236}">
                <a16:creationId xmlns:a16="http://schemas.microsoft.com/office/drawing/2014/main" id="{AE8FB382-DF5A-F49A-6F6A-7184D2E5ADEB}"/>
              </a:ext>
            </a:extLst>
          </p:cNvPr>
          <p:cNvSpPr>
            <a:spLocks noGrp="1"/>
          </p:cNvSpPr>
          <p:nvPr>
            <p:ph type="body" idx="1"/>
          </p:nvPr>
        </p:nvSpPr>
        <p:spPr>
          <a:xfrm>
            <a:off x="1024479" y="3564318"/>
            <a:ext cx="1070256" cy="319893"/>
          </a:xfrm>
        </p:spPr>
        <p:txBody>
          <a:bodyPr vert="horz" lIns="91440" tIns="45720" rIns="91440" bIns="45720" rtlCol="0" anchor="t">
            <a:normAutofit/>
          </a:bodyPr>
          <a:lstStyle/>
          <a:p>
            <a:r>
              <a:rPr lang="es-ES" noProof="1"/>
              <a:t>SYSTEMD </a:t>
            </a:r>
          </a:p>
        </p:txBody>
      </p:sp>
      <p:sp>
        <p:nvSpPr>
          <p:cNvPr id="5" name="Marcador de pie de página 4">
            <a:extLst>
              <a:ext uri="{FF2B5EF4-FFF2-40B4-BE49-F238E27FC236}">
                <a16:creationId xmlns:a16="http://schemas.microsoft.com/office/drawing/2014/main" id="{C4A90386-5FC8-B0E6-66D9-86A4FCEC2A42}"/>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4F6A61C4-43D8-2D79-4C94-4F1814CBF17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14</a:t>
            </a:fld>
            <a:endParaRPr lang="es-ES" noProof="1"/>
          </a:p>
        </p:txBody>
      </p:sp>
      <p:pic>
        <p:nvPicPr>
          <p:cNvPr id="4" name="Gráfico 3" descr="Flecha derecha con relleno sólido">
            <a:extLst>
              <a:ext uri="{FF2B5EF4-FFF2-40B4-BE49-F238E27FC236}">
                <a16:creationId xmlns:a16="http://schemas.microsoft.com/office/drawing/2014/main" id="{B05ABB8B-F548-282D-D04E-48450BB3A5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3444433"/>
            <a:ext cx="518932" cy="547868"/>
          </a:xfrm>
          <a:prstGeom prst="rect">
            <a:avLst/>
          </a:prstGeom>
        </p:spPr>
      </p:pic>
      <p:sp>
        <p:nvSpPr>
          <p:cNvPr id="7" name="CuadroTexto 6">
            <a:extLst>
              <a:ext uri="{FF2B5EF4-FFF2-40B4-BE49-F238E27FC236}">
                <a16:creationId xmlns:a16="http://schemas.microsoft.com/office/drawing/2014/main" id="{FEC2F022-AEA8-BBC0-F1D5-D065479D41E8}"/>
              </a:ext>
            </a:extLst>
          </p:cNvPr>
          <p:cNvSpPr txBox="1"/>
          <p:nvPr/>
        </p:nvSpPr>
        <p:spPr>
          <a:xfrm>
            <a:off x="3422247" y="3566931"/>
            <a:ext cx="31965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 INICIO DE SERVICIOS EN PARALELO</a:t>
            </a:r>
            <a:endParaRPr lang="es-ES"/>
          </a:p>
        </p:txBody>
      </p:sp>
      <p:sp>
        <p:nvSpPr>
          <p:cNvPr id="9" name="Marcador de contenido 2">
            <a:extLst>
              <a:ext uri="{FF2B5EF4-FFF2-40B4-BE49-F238E27FC236}">
                <a16:creationId xmlns:a16="http://schemas.microsoft.com/office/drawing/2014/main" id="{E9EE1390-C109-FD6B-F38E-1139608BA8DB}"/>
              </a:ext>
            </a:extLst>
          </p:cNvPr>
          <p:cNvSpPr txBox="1">
            <a:spLocks/>
          </p:cNvSpPr>
          <p:nvPr/>
        </p:nvSpPr>
        <p:spPr>
          <a:xfrm>
            <a:off x="1022550" y="4382262"/>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10" name="Gráfico 9" descr="Flecha derecha con relleno sólido">
            <a:extLst>
              <a:ext uri="{FF2B5EF4-FFF2-40B4-BE49-F238E27FC236}">
                <a16:creationId xmlns:a16="http://schemas.microsoft.com/office/drawing/2014/main" id="{407A7ACB-C67A-A008-6BDC-86D2B97A2A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4273951"/>
            <a:ext cx="518932" cy="547868"/>
          </a:xfrm>
          <a:prstGeom prst="rect">
            <a:avLst/>
          </a:prstGeom>
        </p:spPr>
      </p:pic>
      <p:sp>
        <p:nvSpPr>
          <p:cNvPr id="11" name="CuadroTexto 10">
            <a:extLst>
              <a:ext uri="{FF2B5EF4-FFF2-40B4-BE49-F238E27FC236}">
                <a16:creationId xmlns:a16="http://schemas.microsoft.com/office/drawing/2014/main" id="{137E5AA7-07C1-1D85-B009-8985FAC94B60}"/>
              </a:ext>
            </a:extLst>
          </p:cNvPr>
          <p:cNvSpPr txBox="1"/>
          <p:nvPr/>
        </p:nvSpPr>
        <p:spPr>
          <a:xfrm>
            <a:off x="3422247" y="4386804"/>
            <a:ext cx="302292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INICIO DE SERVICIOS DE SERVICIOS DE MANERA SECUENCIAL</a:t>
            </a:r>
          </a:p>
        </p:txBody>
      </p:sp>
    </p:spTree>
    <p:extLst>
      <p:ext uri="{BB962C8B-B14F-4D97-AF65-F5344CB8AC3E}">
        <p14:creationId xmlns:p14="http://schemas.microsoft.com/office/powerpoint/2010/main" val="2039201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F9D88-0DDB-C357-C97B-979712CF0A8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AD2F6F1-396F-079E-0E6D-DF08BEC65F5B}"/>
              </a:ext>
            </a:extLst>
          </p:cNvPr>
          <p:cNvSpPr>
            <a:spLocks noGrp="1"/>
          </p:cNvSpPr>
          <p:nvPr>
            <p:ph type="title"/>
          </p:nvPr>
        </p:nvSpPr>
        <p:spPr>
          <a:xfrm>
            <a:off x="5920169" y="1152771"/>
            <a:ext cx="5431971" cy="846301"/>
          </a:xfrm>
        </p:spPr>
        <p:txBody>
          <a:bodyPr rtlCol="0"/>
          <a:lstStyle/>
          <a:p>
            <a:r>
              <a:rPr lang="es-ES"/>
              <a:t>GESTIÓN CENTRALIZADA</a:t>
            </a:r>
          </a:p>
        </p:txBody>
      </p:sp>
      <p:sp>
        <p:nvSpPr>
          <p:cNvPr id="3" name="Marcador de pie de página 2">
            <a:extLst>
              <a:ext uri="{FF2B5EF4-FFF2-40B4-BE49-F238E27FC236}">
                <a16:creationId xmlns:a16="http://schemas.microsoft.com/office/drawing/2014/main" id="{EA0B72ED-CDCE-7F2E-C4AC-A7491053C21B}"/>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E57766D2-78F8-F063-2B6C-F61F3D04A211}"/>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15</a:t>
            </a:fld>
            <a:endParaRPr lang="es-ES"/>
          </a:p>
        </p:txBody>
      </p:sp>
      <p:pic>
        <p:nvPicPr>
          <p:cNvPr id="26" name="Gráfico 25" descr="Flecha derecha con relleno sólido">
            <a:extLst>
              <a:ext uri="{FF2B5EF4-FFF2-40B4-BE49-F238E27FC236}">
                <a16:creationId xmlns:a16="http://schemas.microsoft.com/office/drawing/2014/main" id="{046E8484-2505-BDE6-237E-3BF8803844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2875345"/>
            <a:ext cx="518932" cy="547868"/>
          </a:xfrm>
          <a:prstGeom prst="rect">
            <a:avLst/>
          </a:prstGeom>
        </p:spPr>
      </p:pic>
      <p:sp>
        <p:nvSpPr>
          <p:cNvPr id="28" name="CuadroTexto 27">
            <a:extLst>
              <a:ext uri="{FF2B5EF4-FFF2-40B4-BE49-F238E27FC236}">
                <a16:creationId xmlns:a16="http://schemas.microsoft.com/office/drawing/2014/main" id="{142C3239-412E-A6BF-2F7D-FBB13A024887}"/>
              </a:ext>
            </a:extLst>
          </p:cNvPr>
          <p:cNvSpPr txBox="1"/>
          <p:nvPr/>
        </p:nvSpPr>
        <p:spPr>
          <a:xfrm>
            <a:off x="7801335" y="2997843"/>
            <a:ext cx="31965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USO DE SYSTEMCTL</a:t>
            </a:r>
          </a:p>
        </p:txBody>
      </p:sp>
      <p:sp>
        <p:nvSpPr>
          <p:cNvPr id="30" name="Marcador de contenido 2">
            <a:extLst>
              <a:ext uri="{FF2B5EF4-FFF2-40B4-BE49-F238E27FC236}">
                <a16:creationId xmlns:a16="http://schemas.microsoft.com/office/drawing/2014/main" id="{707837E7-0E5F-E7BC-01AF-048B91A6D5E1}"/>
              </a:ext>
            </a:extLst>
          </p:cNvPr>
          <p:cNvSpPr txBox="1">
            <a:spLocks/>
          </p:cNvSpPr>
          <p:nvPr/>
        </p:nvSpPr>
        <p:spPr>
          <a:xfrm>
            <a:off x="5401638" y="3813174"/>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32" name="Gráfico 31" descr="Flecha derecha con relleno sólido">
            <a:extLst>
              <a:ext uri="{FF2B5EF4-FFF2-40B4-BE49-F238E27FC236}">
                <a16:creationId xmlns:a16="http://schemas.microsoft.com/office/drawing/2014/main" id="{8481C07F-34F9-FF5E-9CD6-1E8A975495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3704863"/>
            <a:ext cx="518932" cy="547868"/>
          </a:xfrm>
          <a:prstGeom prst="rect">
            <a:avLst/>
          </a:prstGeom>
        </p:spPr>
      </p:pic>
      <p:sp>
        <p:nvSpPr>
          <p:cNvPr id="34" name="CuadroTexto 33">
            <a:extLst>
              <a:ext uri="{FF2B5EF4-FFF2-40B4-BE49-F238E27FC236}">
                <a16:creationId xmlns:a16="http://schemas.microsoft.com/office/drawing/2014/main" id="{0A7F3AF5-2898-A0B2-73E3-7EF4C905A061}"/>
              </a:ext>
            </a:extLst>
          </p:cNvPr>
          <p:cNvSpPr txBox="1"/>
          <p:nvPr/>
        </p:nvSpPr>
        <p:spPr>
          <a:xfrm>
            <a:off x="7801335" y="3817716"/>
            <a:ext cx="302292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USO DE SCRIPTS</a:t>
            </a:r>
          </a:p>
        </p:txBody>
      </p:sp>
      <p:sp>
        <p:nvSpPr>
          <p:cNvPr id="36" name="Marcador de contenido 2">
            <a:extLst>
              <a:ext uri="{FF2B5EF4-FFF2-40B4-BE49-F238E27FC236}">
                <a16:creationId xmlns:a16="http://schemas.microsoft.com/office/drawing/2014/main" id="{6B6DB2A9-E081-DFEC-711B-CE38A5EA5789}"/>
              </a:ext>
            </a:extLst>
          </p:cNvPr>
          <p:cNvSpPr txBox="1">
            <a:spLocks/>
          </p:cNvSpPr>
          <p:nvPr/>
        </p:nvSpPr>
        <p:spPr>
          <a:xfrm>
            <a:off x="5403567" y="2995230"/>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spTree>
    <p:extLst>
      <p:ext uri="{BB962C8B-B14F-4D97-AF65-F5344CB8AC3E}">
        <p14:creationId xmlns:p14="http://schemas.microsoft.com/office/powerpoint/2010/main" val="943711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5F615-34A7-FB09-0C8A-6673A9D475A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1CFF75C-0DBA-0FF8-6871-36F6FD16EA1D}"/>
              </a:ext>
            </a:extLst>
          </p:cNvPr>
          <p:cNvSpPr>
            <a:spLocks noGrp="1"/>
          </p:cNvSpPr>
          <p:nvPr>
            <p:ph type="title"/>
          </p:nvPr>
        </p:nvSpPr>
        <p:spPr>
          <a:xfrm>
            <a:off x="1362075" y="1671639"/>
            <a:ext cx="5111750" cy="1204912"/>
          </a:xfrm>
        </p:spPr>
        <p:txBody>
          <a:bodyPr rtlCol="0"/>
          <a:lstStyle/>
          <a:p>
            <a:r>
              <a:rPr lang="es-ES" noProof="1"/>
              <a:t>ACTIVACIÓN BAJO DEMANDA</a:t>
            </a:r>
          </a:p>
        </p:txBody>
      </p:sp>
      <p:sp>
        <p:nvSpPr>
          <p:cNvPr id="3" name="Marcador de contenido 2">
            <a:extLst>
              <a:ext uri="{FF2B5EF4-FFF2-40B4-BE49-F238E27FC236}">
                <a16:creationId xmlns:a16="http://schemas.microsoft.com/office/drawing/2014/main" id="{485BC2DA-20CC-E63D-B336-B404107EC0B9}"/>
              </a:ext>
            </a:extLst>
          </p:cNvPr>
          <p:cNvSpPr>
            <a:spLocks noGrp="1"/>
          </p:cNvSpPr>
          <p:nvPr>
            <p:ph type="body" idx="1"/>
          </p:nvPr>
        </p:nvSpPr>
        <p:spPr>
          <a:xfrm>
            <a:off x="1024479" y="3564318"/>
            <a:ext cx="1070256" cy="319893"/>
          </a:xfrm>
        </p:spPr>
        <p:txBody>
          <a:bodyPr vert="horz" lIns="91440" tIns="45720" rIns="91440" bIns="45720" rtlCol="0" anchor="t">
            <a:normAutofit/>
          </a:bodyPr>
          <a:lstStyle/>
          <a:p>
            <a:r>
              <a:rPr lang="es-ES" noProof="1"/>
              <a:t>SYSTEMD </a:t>
            </a:r>
          </a:p>
        </p:txBody>
      </p:sp>
      <p:sp>
        <p:nvSpPr>
          <p:cNvPr id="5" name="Marcador de pie de página 4">
            <a:extLst>
              <a:ext uri="{FF2B5EF4-FFF2-40B4-BE49-F238E27FC236}">
                <a16:creationId xmlns:a16="http://schemas.microsoft.com/office/drawing/2014/main" id="{55012206-D308-D56A-3BF4-63983694A6D8}"/>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A8B208CD-85B6-11CB-1893-FA3D852098A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16</a:t>
            </a:fld>
            <a:endParaRPr lang="es-ES" noProof="1"/>
          </a:p>
        </p:txBody>
      </p:sp>
      <p:pic>
        <p:nvPicPr>
          <p:cNvPr id="4" name="Gráfico 3" descr="Flecha derecha con relleno sólido">
            <a:extLst>
              <a:ext uri="{FF2B5EF4-FFF2-40B4-BE49-F238E27FC236}">
                <a16:creationId xmlns:a16="http://schemas.microsoft.com/office/drawing/2014/main" id="{014C496A-1C06-9F4D-828D-28D9A75C6D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3444433"/>
            <a:ext cx="518932" cy="547868"/>
          </a:xfrm>
          <a:prstGeom prst="rect">
            <a:avLst/>
          </a:prstGeom>
        </p:spPr>
      </p:pic>
      <p:sp>
        <p:nvSpPr>
          <p:cNvPr id="7" name="CuadroTexto 6">
            <a:extLst>
              <a:ext uri="{FF2B5EF4-FFF2-40B4-BE49-F238E27FC236}">
                <a16:creationId xmlns:a16="http://schemas.microsoft.com/office/drawing/2014/main" id="{485BADE9-619F-55E6-8C3E-A8A2D4E19470}"/>
              </a:ext>
            </a:extLst>
          </p:cNvPr>
          <p:cNvSpPr txBox="1"/>
          <p:nvPr/>
        </p:nvSpPr>
        <p:spPr>
          <a:xfrm>
            <a:off x="3422247" y="3566931"/>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PUEDE INICIAR SERVICIOS CUANDO SE NECESITEN CON LOS SOCKETS</a:t>
            </a:r>
          </a:p>
        </p:txBody>
      </p:sp>
      <p:sp>
        <p:nvSpPr>
          <p:cNvPr id="9" name="Marcador de contenido 2">
            <a:extLst>
              <a:ext uri="{FF2B5EF4-FFF2-40B4-BE49-F238E27FC236}">
                <a16:creationId xmlns:a16="http://schemas.microsoft.com/office/drawing/2014/main" id="{A0A28CA0-0DB9-A91A-5869-3873335B01C7}"/>
              </a:ext>
            </a:extLst>
          </p:cNvPr>
          <p:cNvSpPr txBox="1">
            <a:spLocks/>
          </p:cNvSpPr>
          <p:nvPr/>
        </p:nvSpPr>
        <p:spPr>
          <a:xfrm>
            <a:off x="1022550" y="4382262"/>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10" name="Gráfico 9" descr="Flecha derecha con relleno sólido">
            <a:extLst>
              <a:ext uri="{FF2B5EF4-FFF2-40B4-BE49-F238E27FC236}">
                <a16:creationId xmlns:a16="http://schemas.microsoft.com/office/drawing/2014/main" id="{ED1AD5E1-7274-228D-ACA8-B090ABC850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4273951"/>
            <a:ext cx="518932" cy="547868"/>
          </a:xfrm>
          <a:prstGeom prst="rect">
            <a:avLst/>
          </a:prstGeom>
        </p:spPr>
      </p:pic>
      <p:sp>
        <p:nvSpPr>
          <p:cNvPr id="11" name="CuadroTexto 10">
            <a:extLst>
              <a:ext uri="{FF2B5EF4-FFF2-40B4-BE49-F238E27FC236}">
                <a16:creationId xmlns:a16="http://schemas.microsoft.com/office/drawing/2014/main" id="{5C73D7B1-7A9D-2688-31A3-74C4F339AD18}"/>
              </a:ext>
            </a:extLst>
          </p:cNvPr>
          <p:cNvSpPr txBox="1"/>
          <p:nvPr/>
        </p:nvSpPr>
        <p:spPr>
          <a:xfrm>
            <a:off x="3422247" y="4386804"/>
            <a:ext cx="302292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SE CONTROLA BAJO SCRIPTS</a:t>
            </a:r>
          </a:p>
        </p:txBody>
      </p:sp>
    </p:spTree>
    <p:extLst>
      <p:ext uri="{BB962C8B-B14F-4D97-AF65-F5344CB8AC3E}">
        <p14:creationId xmlns:p14="http://schemas.microsoft.com/office/powerpoint/2010/main" val="832699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CFE33-FE5E-59BF-045D-B27DE1F5210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875E8A0-F514-F365-A7CB-9F15042606E0}"/>
              </a:ext>
            </a:extLst>
          </p:cNvPr>
          <p:cNvSpPr>
            <a:spLocks noGrp="1"/>
          </p:cNvSpPr>
          <p:nvPr>
            <p:ph type="title"/>
          </p:nvPr>
        </p:nvSpPr>
        <p:spPr>
          <a:xfrm>
            <a:off x="5920169" y="1152771"/>
            <a:ext cx="5431971" cy="846301"/>
          </a:xfrm>
        </p:spPr>
        <p:txBody>
          <a:bodyPr rtlCol="0"/>
          <a:lstStyle/>
          <a:p>
            <a:r>
              <a:rPr lang="es-ES"/>
              <a:t>GESTIÓN AVANZADA DE LOGS</a:t>
            </a:r>
          </a:p>
        </p:txBody>
      </p:sp>
      <p:sp>
        <p:nvSpPr>
          <p:cNvPr id="3" name="Marcador de pie de página 2">
            <a:extLst>
              <a:ext uri="{FF2B5EF4-FFF2-40B4-BE49-F238E27FC236}">
                <a16:creationId xmlns:a16="http://schemas.microsoft.com/office/drawing/2014/main" id="{F2293204-F0BE-EA40-7982-717ECCDA30CD}"/>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DF997C95-6C67-5129-8434-69AC703DFF3E}"/>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17</a:t>
            </a:fld>
            <a:endParaRPr lang="es-ES"/>
          </a:p>
        </p:txBody>
      </p:sp>
      <p:pic>
        <p:nvPicPr>
          <p:cNvPr id="26" name="Gráfico 25" descr="Flecha derecha con relleno sólido">
            <a:extLst>
              <a:ext uri="{FF2B5EF4-FFF2-40B4-BE49-F238E27FC236}">
                <a16:creationId xmlns:a16="http://schemas.microsoft.com/office/drawing/2014/main" id="{3E8F6655-88C6-FF88-20E0-F262286688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2875345"/>
            <a:ext cx="518932" cy="547868"/>
          </a:xfrm>
          <a:prstGeom prst="rect">
            <a:avLst/>
          </a:prstGeom>
        </p:spPr>
      </p:pic>
      <p:sp>
        <p:nvSpPr>
          <p:cNvPr id="28" name="CuadroTexto 27">
            <a:extLst>
              <a:ext uri="{FF2B5EF4-FFF2-40B4-BE49-F238E27FC236}">
                <a16:creationId xmlns:a16="http://schemas.microsoft.com/office/drawing/2014/main" id="{1FD41668-EA91-6EE1-9A75-5DCAA5AD1144}"/>
              </a:ext>
            </a:extLst>
          </p:cNvPr>
          <p:cNvSpPr txBox="1"/>
          <p:nvPr/>
        </p:nvSpPr>
        <p:spPr>
          <a:xfrm>
            <a:off x="7801335" y="2997843"/>
            <a:ext cx="31965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USO DE JOURNALCTL</a:t>
            </a:r>
          </a:p>
        </p:txBody>
      </p:sp>
      <p:sp>
        <p:nvSpPr>
          <p:cNvPr id="30" name="Marcador de contenido 2">
            <a:extLst>
              <a:ext uri="{FF2B5EF4-FFF2-40B4-BE49-F238E27FC236}">
                <a16:creationId xmlns:a16="http://schemas.microsoft.com/office/drawing/2014/main" id="{FD9486B3-98AA-E687-56F3-23F250178252}"/>
              </a:ext>
            </a:extLst>
          </p:cNvPr>
          <p:cNvSpPr txBox="1">
            <a:spLocks/>
          </p:cNvSpPr>
          <p:nvPr/>
        </p:nvSpPr>
        <p:spPr>
          <a:xfrm>
            <a:off x="5401638" y="3813174"/>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32" name="Gráfico 31" descr="Flecha derecha con relleno sólido">
            <a:extLst>
              <a:ext uri="{FF2B5EF4-FFF2-40B4-BE49-F238E27FC236}">
                <a16:creationId xmlns:a16="http://schemas.microsoft.com/office/drawing/2014/main" id="{E7E2F013-33BA-3DD8-D688-152C19043A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3704863"/>
            <a:ext cx="518932" cy="547868"/>
          </a:xfrm>
          <a:prstGeom prst="rect">
            <a:avLst/>
          </a:prstGeom>
        </p:spPr>
      </p:pic>
      <p:sp>
        <p:nvSpPr>
          <p:cNvPr id="34" name="CuadroTexto 33">
            <a:extLst>
              <a:ext uri="{FF2B5EF4-FFF2-40B4-BE49-F238E27FC236}">
                <a16:creationId xmlns:a16="http://schemas.microsoft.com/office/drawing/2014/main" id="{82D2F66C-78A9-D543-DE8B-BC457ACE0171}"/>
              </a:ext>
            </a:extLst>
          </p:cNvPr>
          <p:cNvSpPr txBox="1"/>
          <p:nvPr/>
        </p:nvSpPr>
        <p:spPr>
          <a:xfrm>
            <a:off x="7801335" y="3817716"/>
            <a:ext cx="302292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CARECE DE SISTEMA PROPIO DE GESTIÓN DE LOGS</a:t>
            </a:r>
          </a:p>
        </p:txBody>
      </p:sp>
      <p:sp>
        <p:nvSpPr>
          <p:cNvPr id="36" name="Marcador de contenido 2">
            <a:extLst>
              <a:ext uri="{FF2B5EF4-FFF2-40B4-BE49-F238E27FC236}">
                <a16:creationId xmlns:a16="http://schemas.microsoft.com/office/drawing/2014/main" id="{B8FE2BD1-EBBA-4605-17B8-15A91435A799}"/>
              </a:ext>
            </a:extLst>
          </p:cNvPr>
          <p:cNvSpPr txBox="1">
            <a:spLocks/>
          </p:cNvSpPr>
          <p:nvPr/>
        </p:nvSpPr>
        <p:spPr>
          <a:xfrm>
            <a:off x="5403567" y="2995230"/>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spTree>
    <p:extLst>
      <p:ext uri="{BB962C8B-B14F-4D97-AF65-F5344CB8AC3E}">
        <p14:creationId xmlns:p14="http://schemas.microsoft.com/office/powerpoint/2010/main" val="2902567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4CEE9-9ACA-C3BE-D556-420DF6C211E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C8DD833-0987-1A54-FE39-40D92509752E}"/>
              </a:ext>
            </a:extLst>
          </p:cNvPr>
          <p:cNvSpPr>
            <a:spLocks noGrp="1"/>
          </p:cNvSpPr>
          <p:nvPr>
            <p:ph type="title"/>
          </p:nvPr>
        </p:nvSpPr>
        <p:spPr>
          <a:xfrm>
            <a:off x="1362075" y="1671639"/>
            <a:ext cx="5111750" cy="1204912"/>
          </a:xfrm>
        </p:spPr>
        <p:txBody>
          <a:bodyPr rtlCol="0"/>
          <a:lstStyle/>
          <a:p>
            <a:r>
              <a:rPr lang="es-ES" noProof="1"/>
              <a:t>GESTIÓN DE DEPENDENCIAS</a:t>
            </a:r>
          </a:p>
        </p:txBody>
      </p:sp>
      <p:sp>
        <p:nvSpPr>
          <p:cNvPr id="3" name="Marcador de contenido 2">
            <a:extLst>
              <a:ext uri="{FF2B5EF4-FFF2-40B4-BE49-F238E27FC236}">
                <a16:creationId xmlns:a16="http://schemas.microsoft.com/office/drawing/2014/main" id="{AC4EDCFC-0A2B-F93C-F8B4-481C54791ADB}"/>
              </a:ext>
            </a:extLst>
          </p:cNvPr>
          <p:cNvSpPr>
            <a:spLocks noGrp="1"/>
          </p:cNvSpPr>
          <p:nvPr>
            <p:ph type="body" idx="1"/>
          </p:nvPr>
        </p:nvSpPr>
        <p:spPr>
          <a:xfrm>
            <a:off x="1024479" y="3564318"/>
            <a:ext cx="1070256" cy="319893"/>
          </a:xfrm>
        </p:spPr>
        <p:txBody>
          <a:bodyPr vert="horz" lIns="91440" tIns="45720" rIns="91440" bIns="45720" rtlCol="0" anchor="t">
            <a:normAutofit/>
          </a:bodyPr>
          <a:lstStyle/>
          <a:p>
            <a:r>
              <a:rPr lang="es-ES" noProof="1"/>
              <a:t>SYSTEMD </a:t>
            </a:r>
          </a:p>
        </p:txBody>
      </p:sp>
      <p:sp>
        <p:nvSpPr>
          <p:cNvPr id="5" name="Marcador de pie de página 4">
            <a:extLst>
              <a:ext uri="{FF2B5EF4-FFF2-40B4-BE49-F238E27FC236}">
                <a16:creationId xmlns:a16="http://schemas.microsoft.com/office/drawing/2014/main" id="{1E039F0B-BE10-555B-F9F1-B23FDC391D8F}"/>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F7EFAA05-DD45-0712-DCA1-2306E0A4D4CF}"/>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18</a:t>
            </a:fld>
            <a:endParaRPr lang="es-ES" noProof="1"/>
          </a:p>
        </p:txBody>
      </p:sp>
      <p:pic>
        <p:nvPicPr>
          <p:cNvPr id="4" name="Gráfico 3" descr="Flecha derecha con relleno sólido">
            <a:extLst>
              <a:ext uri="{FF2B5EF4-FFF2-40B4-BE49-F238E27FC236}">
                <a16:creationId xmlns:a16="http://schemas.microsoft.com/office/drawing/2014/main" id="{A3AE344F-7D76-89AE-3E53-5B03CB3CC0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3444433"/>
            <a:ext cx="518932" cy="547868"/>
          </a:xfrm>
          <a:prstGeom prst="rect">
            <a:avLst/>
          </a:prstGeom>
        </p:spPr>
      </p:pic>
      <p:sp>
        <p:nvSpPr>
          <p:cNvPr id="7" name="CuadroTexto 6">
            <a:extLst>
              <a:ext uri="{FF2B5EF4-FFF2-40B4-BE49-F238E27FC236}">
                <a16:creationId xmlns:a16="http://schemas.microsoft.com/office/drawing/2014/main" id="{D3B22C99-24EC-80FB-3FB0-7D2720D515F5}"/>
              </a:ext>
            </a:extLst>
          </p:cNvPr>
          <p:cNvSpPr txBox="1"/>
          <p:nvPr/>
        </p:nvSpPr>
        <p:spPr>
          <a:xfrm>
            <a:off x="3422247" y="3566931"/>
            <a:ext cx="31965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DEPENDENCIAS DECLARATIVAS</a:t>
            </a:r>
          </a:p>
        </p:txBody>
      </p:sp>
      <p:sp>
        <p:nvSpPr>
          <p:cNvPr id="9" name="Marcador de contenido 2">
            <a:extLst>
              <a:ext uri="{FF2B5EF4-FFF2-40B4-BE49-F238E27FC236}">
                <a16:creationId xmlns:a16="http://schemas.microsoft.com/office/drawing/2014/main" id="{C0DA4F2D-948E-0F3C-DFF2-04630D6DEEA1}"/>
              </a:ext>
            </a:extLst>
          </p:cNvPr>
          <p:cNvSpPr txBox="1">
            <a:spLocks/>
          </p:cNvSpPr>
          <p:nvPr/>
        </p:nvSpPr>
        <p:spPr>
          <a:xfrm>
            <a:off x="1022550" y="4382262"/>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10" name="Gráfico 9" descr="Flecha derecha con relleno sólido">
            <a:extLst>
              <a:ext uri="{FF2B5EF4-FFF2-40B4-BE49-F238E27FC236}">
                <a16:creationId xmlns:a16="http://schemas.microsoft.com/office/drawing/2014/main" id="{64F1B35A-7E9C-28AA-0BA8-66AF3BB62E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4273951"/>
            <a:ext cx="518932" cy="547868"/>
          </a:xfrm>
          <a:prstGeom prst="rect">
            <a:avLst/>
          </a:prstGeom>
        </p:spPr>
      </p:pic>
      <p:sp>
        <p:nvSpPr>
          <p:cNvPr id="11" name="CuadroTexto 10">
            <a:extLst>
              <a:ext uri="{FF2B5EF4-FFF2-40B4-BE49-F238E27FC236}">
                <a16:creationId xmlns:a16="http://schemas.microsoft.com/office/drawing/2014/main" id="{CAE480D4-8C78-7491-9403-2B419244C4DD}"/>
              </a:ext>
            </a:extLst>
          </p:cNvPr>
          <p:cNvSpPr txBox="1"/>
          <p:nvPr/>
        </p:nvSpPr>
        <p:spPr>
          <a:xfrm>
            <a:off x="3422247" y="4386804"/>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DEPENDENCIAS BASADAS EN SCRIPTS Y NÚMEROS DE SECUENCIA</a:t>
            </a:r>
          </a:p>
        </p:txBody>
      </p:sp>
    </p:spTree>
    <p:extLst>
      <p:ext uri="{BB962C8B-B14F-4D97-AF65-F5344CB8AC3E}">
        <p14:creationId xmlns:p14="http://schemas.microsoft.com/office/powerpoint/2010/main" val="1608517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0BD1A-09B5-7941-FFBB-E415B96D0EA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7F06F61-53EF-D153-205F-A1F15DC59633}"/>
              </a:ext>
            </a:extLst>
          </p:cNvPr>
          <p:cNvSpPr>
            <a:spLocks noGrp="1"/>
          </p:cNvSpPr>
          <p:nvPr>
            <p:ph type="title"/>
          </p:nvPr>
        </p:nvSpPr>
        <p:spPr>
          <a:xfrm>
            <a:off x="5920169" y="1152771"/>
            <a:ext cx="5431971" cy="846301"/>
          </a:xfrm>
        </p:spPr>
        <p:txBody>
          <a:bodyPr rtlCol="0"/>
          <a:lstStyle/>
          <a:p>
            <a:r>
              <a:rPr lang="es-ES"/>
              <a:t>SOPORTE DE CGROUPS</a:t>
            </a:r>
          </a:p>
        </p:txBody>
      </p:sp>
      <p:sp>
        <p:nvSpPr>
          <p:cNvPr id="3" name="Marcador de pie de página 2">
            <a:extLst>
              <a:ext uri="{FF2B5EF4-FFF2-40B4-BE49-F238E27FC236}">
                <a16:creationId xmlns:a16="http://schemas.microsoft.com/office/drawing/2014/main" id="{8230836E-B804-2806-FE7D-F3F08E0AE1EB}"/>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F775FD52-2C31-41B3-87B1-F7815DFC2C22}"/>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19</a:t>
            </a:fld>
            <a:endParaRPr lang="es-ES"/>
          </a:p>
        </p:txBody>
      </p:sp>
      <p:pic>
        <p:nvPicPr>
          <p:cNvPr id="26" name="Gráfico 25" descr="Flecha derecha con relleno sólido">
            <a:extLst>
              <a:ext uri="{FF2B5EF4-FFF2-40B4-BE49-F238E27FC236}">
                <a16:creationId xmlns:a16="http://schemas.microsoft.com/office/drawing/2014/main" id="{EE2180F7-DAAE-E4F7-AB6C-906408A3A3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2875345"/>
            <a:ext cx="518932" cy="547868"/>
          </a:xfrm>
          <a:prstGeom prst="rect">
            <a:avLst/>
          </a:prstGeom>
        </p:spPr>
      </p:pic>
      <p:sp>
        <p:nvSpPr>
          <p:cNvPr id="28" name="CuadroTexto 27">
            <a:extLst>
              <a:ext uri="{FF2B5EF4-FFF2-40B4-BE49-F238E27FC236}">
                <a16:creationId xmlns:a16="http://schemas.microsoft.com/office/drawing/2014/main" id="{D4ADB460-3045-3241-9692-0EA2EE5BB687}"/>
              </a:ext>
            </a:extLst>
          </p:cNvPr>
          <p:cNvSpPr txBox="1"/>
          <p:nvPr/>
        </p:nvSpPr>
        <p:spPr>
          <a:xfrm>
            <a:off x="7801335" y="2997843"/>
            <a:ext cx="31965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 USO DE LOS CGROUPS</a:t>
            </a:r>
          </a:p>
        </p:txBody>
      </p:sp>
      <p:sp>
        <p:nvSpPr>
          <p:cNvPr id="30" name="Marcador de contenido 2">
            <a:extLst>
              <a:ext uri="{FF2B5EF4-FFF2-40B4-BE49-F238E27FC236}">
                <a16:creationId xmlns:a16="http://schemas.microsoft.com/office/drawing/2014/main" id="{3D96C5E8-D288-2D85-1A9C-F60406150F5F}"/>
              </a:ext>
            </a:extLst>
          </p:cNvPr>
          <p:cNvSpPr txBox="1">
            <a:spLocks/>
          </p:cNvSpPr>
          <p:nvPr/>
        </p:nvSpPr>
        <p:spPr>
          <a:xfrm>
            <a:off x="5401638" y="3813174"/>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32" name="Gráfico 31" descr="Flecha derecha con relleno sólido">
            <a:extLst>
              <a:ext uri="{FF2B5EF4-FFF2-40B4-BE49-F238E27FC236}">
                <a16:creationId xmlns:a16="http://schemas.microsoft.com/office/drawing/2014/main" id="{78C169E7-91D7-9E27-A9C4-EFBD5BB854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3704863"/>
            <a:ext cx="518932" cy="547868"/>
          </a:xfrm>
          <a:prstGeom prst="rect">
            <a:avLst/>
          </a:prstGeom>
        </p:spPr>
      </p:pic>
      <p:sp>
        <p:nvSpPr>
          <p:cNvPr id="34" name="CuadroTexto 33">
            <a:extLst>
              <a:ext uri="{FF2B5EF4-FFF2-40B4-BE49-F238E27FC236}">
                <a16:creationId xmlns:a16="http://schemas.microsoft.com/office/drawing/2014/main" id="{81B4027D-5F9A-D5A2-0818-30BAF6C0BF30}"/>
              </a:ext>
            </a:extLst>
          </p:cNvPr>
          <p:cNvSpPr txBox="1"/>
          <p:nvPr/>
        </p:nvSpPr>
        <p:spPr>
          <a:xfrm>
            <a:off x="7801335" y="3817716"/>
            <a:ext cx="302292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NO TIENE INTEGRACIÓN NATIVA CON LOS CGROUPS</a:t>
            </a:r>
          </a:p>
        </p:txBody>
      </p:sp>
      <p:sp>
        <p:nvSpPr>
          <p:cNvPr id="36" name="Marcador de contenido 2">
            <a:extLst>
              <a:ext uri="{FF2B5EF4-FFF2-40B4-BE49-F238E27FC236}">
                <a16:creationId xmlns:a16="http://schemas.microsoft.com/office/drawing/2014/main" id="{C9C7CA25-0D7E-37DD-1551-026B418019BD}"/>
              </a:ext>
            </a:extLst>
          </p:cNvPr>
          <p:cNvSpPr txBox="1">
            <a:spLocks/>
          </p:cNvSpPr>
          <p:nvPr/>
        </p:nvSpPr>
        <p:spPr>
          <a:xfrm>
            <a:off x="5403567" y="2995230"/>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spTree>
    <p:extLst>
      <p:ext uri="{BB962C8B-B14F-4D97-AF65-F5344CB8AC3E}">
        <p14:creationId xmlns:p14="http://schemas.microsoft.com/office/powerpoint/2010/main" val="1101426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F40CF-6CA3-7F66-4120-2C138E566414}"/>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9613942-838F-703A-D617-4D67BEC35CEA}"/>
              </a:ext>
            </a:extLst>
          </p:cNvPr>
          <p:cNvSpPr>
            <a:spLocks noGrp="1"/>
          </p:cNvSpPr>
          <p:nvPr>
            <p:ph type="title"/>
          </p:nvPr>
        </p:nvSpPr>
        <p:spPr>
          <a:xfrm>
            <a:off x="1508760" y="4156405"/>
            <a:ext cx="3139440" cy="1325563"/>
          </a:xfrm>
        </p:spPr>
        <p:txBody>
          <a:bodyPr rtlCol="0"/>
          <a:lstStyle/>
          <a:p>
            <a:r>
              <a:rPr lang="es-ES"/>
              <a:t>¿qué es systemd?</a:t>
            </a:r>
          </a:p>
        </p:txBody>
      </p:sp>
      <p:sp>
        <p:nvSpPr>
          <p:cNvPr id="3" name="Marcador de contenido 2">
            <a:extLst>
              <a:ext uri="{FF2B5EF4-FFF2-40B4-BE49-F238E27FC236}">
                <a16:creationId xmlns:a16="http://schemas.microsoft.com/office/drawing/2014/main" id="{424532DC-1993-EDFE-9C7F-227434EE5632}"/>
              </a:ext>
            </a:extLst>
          </p:cNvPr>
          <p:cNvSpPr>
            <a:spLocks noGrp="1"/>
          </p:cNvSpPr>
          <p:nvPr>
            <p:ph type="body" sz="quarter" idx="13"/>
          </p:nvPr>
        </p:nvSpPr>
        <p:spPr>
          <a:xfrm>
            <a:off x="5922254" y="1530635"/>
            <a:ext cx="5433204" cy="365125"/>
          </a:xfrm>
        </p:spPr>
        <p:txBody>
          <a:bodyPr vert="horz" lIns="91440" tIns="45720" rIns="91440" bIns="45720" rtlCol="0" anchor="t">
            <a:normAutofit lnSpcReduction="10000"/>
          </a:bodyPr>
          <a:lstStyle/>
          <a:p>
            <a:r>
              <a:rPr lang="es-ES"/>
              <a:t>GESTOR DE ARRANQUE Y SERVICIOS</a:t>
            </a:r>
          </a:p>
        </p:txBody>
      </p:sp>
      <p:sp>
        <p:nvSpPr>
          <p:cNvPr id="4" name="Marcador de texto 3">
            <a:extLst>
              <a:ext uri="{FF2B5EF4-FFF2-40B4-BE49-F238E27FC236}">
                <a16:creationId xmlns:a16="http://schemas.microsoft.com/office/drawing/2014/main" id="{2A4CA062-5B21-3EA3-2982-5FCF4AA43C3D}"/>
              </a:ext>
            </a:extLst>
          </p:cNvPr>
          <p:cNvSpPr>
            <a:spLocks noGrp="1"/>
          </p:cNvSpPr>
          <p:nvPr>
            <p:ph type="body" sz="quarter" idx="15"/>
          </p:nvPr>
        </p:nvSpPr>
        <p:spPr>
          <a:xfrm>
            <a:off x="5921828" y="1860060"/>
            <a:ext cx="5956041" cy="557950"/>
          </a:xfrm>
        </p:spPr>
        <p:txBody>
          <a:bodyPr vert="horz" lIns="91440" tIns="45720" rIns="91440" bIns="45720" rtlCol="0" anchor="t">
            <a:normAutofit/>
          </a:bodyPr>
          <a:lstStyle/>
          <a:p>
            <a:r>
              <a:rPr lang="es-ES"/>
              <a:t>Una solución integral para la administración del sistema</a:t>
            </a:r>
          </a:p>
        </p:txBody>
      </p:sp>
      <p:sp>
        <p:nvSpPr>
          <p:cNvPr id="5" name="Marcador de texto 4">
            <a:extLst>
              <a:ext uri="{FF2B5EF4-FFF2-40B4-BE49-F238E27FC236}">
                <a16:creationId xmlns:a16="http://schemas.microsoft.com/office/drawing/2014/main" id="{A69ED323-2B5A-D9B8-BF3A-A5992DEC3E23}"/>
              </a:ext>
            </a:extLst>
          </p:cNvPr>
          <p:cNvSpPr>
            <a:spLocks noGrp="1"/>
          </p:cNvSpPr>
          <p:nvPr>
            <p:ph type="body" sz="quarter" idx="23"/>
          </p:nvPr>
        </p:nvSpPr>
        <p:spPr>
          <a:xfrm>
            <a:off x="5922254" y="2408181"/>
            <a:ext cx="5443787" cy="555625"/>
          </a:xfrm>
        </p:spPr>
        <p:txBody>
          <a:bodyPr vert="horz" lIns="91440" tIns="45720" rIns="91440" bIns="45720" rtlCol="0" anchor="t">
            <a:normAutofit fontScale="92500" lnSpcReduction="20000"/>
          </a:bodyPr>
          <a:lstStyle/>
          <a:p>
            <a:r>
              <a:rPr lang="es-ES"/>
              <a:t>SISTEMA DE INICIO PREDETEMINADO EN LA MAYORÍA DE LOS LINUX</a:t>
            </a:r>
          </a:p>
        </p:txBody>
      </p:sp>
      <p:sp>
        <p:nvSpPr>
          <p:cNvPr id="6" name="Marcador de texto 5">
            <a:extLst>
              <a:ext uri="{FF2B5EF4-FFF2-40B4-BE49-F238E27FC236}">
                <a16:creationId xmlns:a16="http://schemas.microsoft.com/office/drawing/2014/main" id="{C55A3B35-A752-F798-266C-24BF8FF8799E}"/>
              </a:ext>
            </a:extLst>
          </p:cNvPr>
          <p:cNvSpPr>
            <a:spLocks noGrp="1"/>
          </p:cNvSpPr>
          <p:nvPr>
            <p:ph type="body" sz="quarter" idx="24"/>
          </p:nvPr>
        </p:nvSpPr>
        <p:spPr>
          <a:xfrm>
            <a:off x="5921828" y="2959856"/>
            <a:ext cx="5956041" cy="557950"/>
          </a:xfrm>
        </p:spPr>
        <p:txBody>
          <a:bodyPr vert="horz" lIns="91440" tIns="45720" rIns="91440" bIns="45720" rtlCol="0" anchor="t">
            <a:normAutofit/>
          </a:bodyPr>
          <a:lstStyle/>
          <a:p>
            <a:r>
              <a:rPr lang="es-ES"/>
              <a:t>Desarrollado por </a:t>
            </a:r>
            <a:r>
              <a:rPr lang="es-ES" err="1"/>
              <a:t>Lennart</a:t>
            </a:r>
            <a:r>
              <a:rPr lang="es-ES"/>
              <a:t> Poettering en 2010</a:t>
            </a:r>
          </a:p>
        </p:txBody>
      </p:sp>
      <p:sp>
        <p:nvSpPr>
          <p:cNvPr id="7" name="Marcador de texto 6">
            <a:extLst>
              <a:ext uri="{FF2B5EF4-FFF2-40B4-BE49-F238E27FC236}">
                <a16:creationId xmlns:a16="http://schemas.microsoft.com/office/drawing/2014/main" id="{4B81593D-B8B4-422D-E9D9-6A8EF42B2F2D}"/>
              </a:ext>
            </a:extLst>
          </p:cNvPr>
          <p:cNvSpPr>
            <a:spLocks noGrp="1"/>
          </p:cNvSpPr>
          <p:nvPr>
            <p:ph type="body" sz="quarter" idx="25"/>
          </p:nvPr>
        </p:nvSpPr>
        <p:spPr>
          <a:xfrm>
            <a:off x="5922254" y="3730227"/>
            <a:ext cx="5433204" cy="365125"/>
          </a:xfrm>
        </p:spPr>
        <p:txBody>
          <a:bodyPr vert="horz" lIns="91440" tIns="45720" rIns="91440" bIns="45720" rtlCol="0" anchor="t">
            <a:normAutofit lnSpcReduction="10000"/>
          </a:bodyPr>
          <a:lstStyle/>
          <a:p>
            <a:r>
              <a:rPr lang="es-ES"/>
              <a:t>ALTERNATIVA A LOS "INIT"</a:t>
            </a:r>
          </a:p>
        </p:txBody>
      </p:sp>
      <p:sp>
        <p:nvSpPr>
          <p:cNvPr id="8" name="Marcador de texto 7">
            <a:extLst>
              <a:ext uri="{FF2B5EF4-FFF2-40B4-BE49-F238E27FC236}">
                <a16:creationId xmlns:a16="http://schemas.microsoft.com/office/drawing/2014/main" id="{43E32DE0-DE08-3CC2-4DFA-FF1936D4DCB6}"/>
              </a:ext>
            </a:extLst>
          </p:cNvPr>
          <p:cNvSpPr>
            <a:spLocks noGrp="1"/>
          </p:cNvSpPr>
          <p:nvPr>
            <p:ph type="body" sz="quarter" idx="26"/>
          </p:nvPr>
        </p:nvSpPr>
        <p:spPr>
          <a:xfrm>
            <a:off x="5921828" y="4059652"/>
            <a:ext cx="5431971" cy="557950"/>
          </a:xfrm>
        </p:spPr>
        <p:txBody>
          <a:bodyPr vert="horz" lIns="91440" tIns="45720" rIns="91440" bIns="45720" rtlCol="0" anchor="t">
            <a:normAutofit/>
          </a:bodyPr>
          <a:lstStyle/>
          <a:p>
            <a:r>
              <a:rPr lang="es-ES"/>
              <a:t>Rompe la filosofía de Unix: "Hacer solo una cosa y hacerla bien"</a:t>
            </a:r>
          </a:p>
        </p:txBody>
      </p:sp>
      <p:sp>
        <p:nvSpPr>
          <p:cNvPr id="9" name="Marcador de texto 8">
            <a:extLst>
              <a:ext uri="{FF2B5EF4-FFF2-40B4-BE49-F238E27FC236}">
                <a16:creationId xmlns:a16="http://schemas.microsoft.com/office/drawing/2014/main" id="{C5A218DB-C953-3507-5ABE-31B55E362026}"/>
              </a:ext>
            </a:extLst>
          </p:cNvPr>
          <p:cNvSpPr>
            <a:spLocks noGrp="1"/>
          </p:cNvSpPr>
          <p:nvPr>
            <p:ph type="body" sz="quarter" idx="27"/>
          </p:nvPr>
        </p:nvSpPr>
        <p:spPr>
          <a:xfrm>
            <a:off x="5920106" y="4830024"/>
            <a:ext cx="5433204" cy="365125"/>
          </a:xfrm>
        </p:spPr>
        <p:txBody>
          <a:bodyPr vert="horz" lIns="91440" tIns="45720" rIns="91440" bIns="45720" rtlCol="0" anchor="t">
            <a:normAutofit lnSpcReduction="10000"/>
          </a:bodyPr>
          <a:lstStyle/>
          <a:p>
            <a:r>
              <a:rPr lang="es-ES"/>
              <a:t>ALTAMENTE CONTROVERSIAL</a:t>
            </a:r>
          </a:p>
        </p:txBody>
      </p:sp>
      <p:sp>
        <p:nvSpPr>
          <p:cNvPr id="10" name="Marcador de texto 9">
            <a:extLst>
              <a:ext uri="{FF2B5EF4-FFF2-40B4-BE49-F238E27FC236}">
                <a16:creationId xmlns:a16="http://schemas.microsoft.com/office/drawing/2014/main" id="{6A424C82-9DE3-E638-45ED-1B18BB900E80}"/>
              </a:ext>
            </a:extLst>
          </p:cNvPr>
          <p:cNvSpPr>
            <a:spLocks noGrp="1"/>
          </p:cNvSpPr>
          <p:nvPr>
            <p:ph type="body" sz="quarter" idx="28"/>
          </p:nvPr>
        </p:nvSpPr>
        <p:spPr>
          <a:xfrm>
            <a:off x="5919680" y="5159449"/>
            <a:ext cx="5771577" cy="557950"/>
          </a:xfrm>
        </p:spPr>
        <p:txBody>
          <a:bodyPr vert="horz" lIns="91440" tIns="45720" rIns="91440" bIns="45720" rtlCol="0" anchor="t">
            <a:normAutofit/>
          </a:bodyPr>
          <a:lstStyle/>
          <a:p>
            <a:r>
              <a:rPr lang="es-ES"/>
              <a:t>Su aparición generó tanto elogios como críticas</a:t>
            </a:r>
          </a:p>
        </p:txBody>
      </p:sp>
      <p:sp>
        <p:nvSpPr>
          <p:cNvPr id="21" name="Marcador de pie de página 20">
            <a:extLst>
              <a:ext uri="{FF2B5EF4-FFF2-40B4-BE49-F238E27FC236}">
                <a16:creationId xmlns:a16="http://schemas.microsoft.com/office/drawing/2014/main" id="{F135A2E1-66B1-E6FC-1DD7-4750879F4725}"/>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22" name="Marcador de número de diapositiva 21">
            <a:extLst>
              <a:ext uri="{FF2B5EF4-FFF2-40B4-BE49-F238E27FC236}">
                <a16:creationId xmlns:a16="http://schemas.microsoft.com/office/drawing/2014/main" id="{EAF01A98-AD32-2888-ED37-4DA8F61A1ECD}"/>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s-ES" smtClean="0"/>
              <a:pPr rtl="0"/>
              <a:t>2</a:t>
            </a:fld>
            <a:endParaRPr lang="es-ES"/>
          </a:p>
        </p:txBody>
      </p:sp>
    </p:spTree>
    <p:extLst>
      <p:ext uri="{BB962C8B-B14F-4D97-AF65-F5344CB8AC3E}">
        <p14:creationId xmlns:p14="http://schemas.microsoft.com/office/powerpoint/2010/main" val="28616958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332BD-95FE-B758-242B-334D4D18429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F81BD26-27DB-04E6-AEE2-FA77F8AE38E2}"/>
              </a:ext>
            </a:extLst>
          </p:cNvPr>
          <p:cNvSpPr>
            <a:spLocks noGrp="1"/>
          </p:cNvSpPr>
          <p:nvPr>
            <p:ph type="title"/>
          </p:nvPr>
        </p:nvSpPr>
        <p:spPr>
          <a:xfrm>
            <a:off x="1362075" y="1671639"/>
            <a:ext cx="5111750" cy="1204912"/>
          </a:xfrm>
        </p:spPr>
        <p:txBody>
          <a:bodyPr rtlCol="0"/>
          <a:lstStyle/>
          <a:p>
            <a:r>
              <a:rPr lang="es-ES" noProof="1"/>
              <a:t>COMPATIBILIDAD</a:t>
            </a:r>
          </a:p>
        </p:txBody>
      </p:sp>
      <p:sp>
        <p:nvSpPr>
          <p:cNvPr id="3" name="Marcador de contenido 2">
            <a:extLst>
              <a:ext uri="{FF2B5EF4-FFF2-40B4-BE49-F238E27FC236}">
                <a16:creationId xmlns:a16="http://schemas.microsoft.com/office/drawing/2014/main" id="{EBE370BD-0F9C-B78D-5DD9-BD933691BB61}"/>
              </a:ext>
            </a:extLst>
          </p:cNvPr>
          <p:cNvSpPr>
            <a:spLocks noGrp="1"/>
          </p:cNvSpPr>
          <p:nvPr>
            <p:ph type="body" idx="1"/>
          </p:nvPr>
        </p:nvSpPr>
        <p:spPr>
          <a:xfrm>
            <a:off x="1024479" y="3564318"/>
            <a:ext cx="1070256" cy="319893"/>
          </a:xfrm>
        </p:spPr>
        <p:txBody>
          <a:bodyPr vert="horz" lIns="91440" tIns="45720" rIns="91440" bIns="45720" rtlCol="0" anchor="t">
            <a:normAutofit/>
          </a:bodyPr>
          <a:lstStyle/>
          <a:p>
            <a:r>
              <a:rPr lang="es-ES" noProof="1"/>
              <a:t>SYSTEMD </a:t>
            </a:r>
          </a:p>
        </p:txBody>
      </p:sp>
      <p:sp>
        <p:nvSpPr>
          <p:cNvPr id="5" name="Marcador de pie de página 4">
            <a:extLst>
              <a:ext uri="{FF2B5EF4-FFF2-40B4-BE49-F238E27FC236}">
                <a16:creationId xmlns:a16="http://schemas.microsoft.com/office/drawing/2014/main" id="{9D136702-EF96-9992-5517-647308A4CF7A}"/>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57C1C6E1-1012-D4DA-5BCF-F0DDEAC6C9E4}"/>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20</a:t>
            </a:fld>
            <a:endParaRPr lang="es-ES" noProof="1"/>
          </a:p>
        </p:txBody>
      </p:sp>
      <p:pic>
        <p:nvPicPr>
          <p:cNvPr id="4" name="Gráfico 3" descr="Flecha derecha con relleno sólido">
            <a:extLst>
              <a:ext uri="{FF2B5EF4-FFF2-40B4-BE49-F238E27FC236}">
                <a16:creationId xmlns:a16="http://schemas.microsoft.com/office/drawing/2014/main" id="{CE5AE80B-568E-172A-A953-3AAA4ED300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3444433"/>
            <a:ext cx="518932" cy="547868"/>
          </a:xfrm>
          <a:prstGeom prst="rect">
            <a:avLst/>
          </a:prstGeom>
        </p:spPr>
      </p:pic>
      <p:sp>
        <p:nvSpPr>
          <p:cNvPr id="7" name="CuadroTexto 6">
            <a:extLst>
              <a:ext uri="{FF2B5EF4-FFF2-40B4-BE49-F238E27FC236}">
                <a16:creationId xmlns:a16="http://schemas.microsoft.com/office/drawing/2014/main" id="{EC4656CE-5CDB-AD1D-8682-77A1CB0E968C}"/>
              </a:ext>
            </a:extLst>
          </p:cNvPr>
          <p:cNvSpPr txBox="1"/>
          <p:nvPr/>
        </p:nvSpPr>
        <p:spPr>
          <a:xfrm>
            <a:off x="3422247" y="3566931"/>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ES COMPATIBLE CON SCRIPTS, SYSVINIT Y LSB</a:t>
            </a:r>
          </a:p>
        </p:txBody>
      </p:sp>
      <p:sp>
        <p:nvSpPr>
          <p:cNvPr id="9" name="Marcador de contenido 2">
            <a:extLst>
              <a:ext uri="{FF2B5EF4-FFF2-40B4-BE49-F238E27FC236}">
                <a16:creationId xmlns:a16="http://schemas.microsoft.com/office/drawing/2014/main" id="{7402E558-3B07-AB26-13F4-A21AE2755CE8}"/>
              </a:ext>
            </a:extLst>
          </p:cNvPr>
          <p:cNvSpPr txBox="1">
            <a:spLocks/>
          </p:cNvSpPr>
          <p:nvPr/>
        </p:nvSpPr>
        <p:spPr>
          <a:xfrm>
            <a:off x="1022550" y="4382262"/>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10" name="Gráfico 9" descr="Flecha derecha con relleno sólido">
            <a:extLst>
              <a:ext uri="{FF2B5EF4-FFF2-40B4-BE49-F238E27FC236}">
                <a16:creationId xmlns:a16="http://schemas.microsoft.com/office/drawing/2014/main" id="{FBE9A826-55E3-4267-714A-1239AB48B72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4273951"/>
            <a:ext cx="518932" cy="547868"/>
          </a:xfrm>
          <a:prstGeom prst="rect">
            <a:avLst/>
          </a:prstGeom>
        </p:spPr>
      </p:pic>
      <p:sp>
        <p:nvSpPr>
          <p:cNvPr id="11" name="CuadroTexto 10">
            <a:extLst>
              <a:ext uri="{FF2B5EF4-FFF2-40B4-BE49-F238E27FC236}">
                <a16:creationId xmlns:a16="http://schemas.microsoft.com/office/drawing/2014/main" id="{A711F618-43EC-1F64-E99F-959CA53E2924}"/>
              </a:ext>
            </a:extLst>
          </p:cNvPr>
          <p:cNvSpPr txBox="1"/>
          <p:nvPr/>
        </p:nvSpPr>
        <p:spPr>
          <a:xfrm>
            <a:off x="3422247" y="4386804"/>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ES MÁS COMPATIBLE CON SCRIPTS Y HERRAMIENTAS</a:t>
            </a:r>
          </a:p>
        </p:txBody>
      </p:sp>
    </p:spTree>
    <p:extLst>
      <p:ext uri="{BB962C8B-B14F-4D97-AF65-F5344CB8AC3E}">
        <p14:creationId xmlns:p14="http://schemas.microsoft.com/office/powerpoint/2010/main" val="2680012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0E9F3-1643-02F6-FB45-521838C44D23}"/>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EF9ADE3-6278-506E-ECD1-894EF975C7F4}"/>
              </a:ext>
            </a:extLst>
          </p:cNvPr>
          <p:cNvSpPr>
            <a:spLocks noGrp="1"/>
          </p:cNvSpPr>
          <p:nvPr>
            <p:ph type="title"/>
          </p:nvPr>
        </p:nvSpPr>
        <p:spPr>
          <a:xfrm>
            <a:off x="5920169" y="1152771"/>
            <a:ext cx="5431971" cy="846301"/>
          </a:xfrm>
        </p:spPr>
        <p:txBody>
          <a:bodyPr rtlCol="0">
            <a:normAutofit fontScale="90000"/>
          </a:bodyPr>
          <a:lstStyle/>
          <a:p>
            <a:r>
              <a:rPr lang="es-ES"/>
              <a:t>ARCHIVOS DE CONFIGURACIÓN</a:t>
            </a:r>
          </a:p>
        </p:txBody>
      </p:sp>
      <p:sp>
        <p:nvSpPr>
          <p:cNvPr id="3" name="Marcador de pie de página 2">
            <a:extLst>
              <a:ext uri="{FF2B5EF4-FFF2-40B4-BE49-F238E27FC236}">
                <a16:creationId xmlns:a16="http://schemas.microsoft.com/office/drawing/2014/main" id="{F1A4469E-4474-2E63-8DAD-C7F623B8BD2F}"/>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17AFA5A1-D925-EE49-6DB7-96369A1A7789}"/>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21</a:t>
            </a:fld>
            <a:endParaRPr lang="es-ES"/>
          </a:p>
        </p:txBody>
      </p:sp>
      <p:pic>
        <p:nvPicPr>
          <p:cNvPr id="26" name="Gráfico 25" descr="Flecha derecha con relleno sólido">
            <a:extLst>
              <a:ext uri="{FF2B5EF4-FFF2-40B4-BE49-F238E27FC236}">
                <a16:creationId xmlns:a16="http://schemas.microsoft.com/office/drawing/2014/main" id="{11B0B990-5B38-2018-564B-232352CDD0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2875345"/>
            <a:ext cx="518932" cy="547868"/>
          </a:xfrm>
          <a:prstGeom prst="rect">
            <a:avLst/>
          </a:prstGeom>
        </p:spPr>
      </p:pic>
      <p:sp>
        <p:nvSpPr>
          <p:cNvPr id="28" name="CuadroTexto 27">
            <a:extLst>
              <a:ext uri="{FF2B5EF4-FFF2-40B4-BE49-F238E27FC236}">
                <a16:creationId xmlns:a16="http://schemas.microsoft.com/office/drawing/2014/main" id="{6BE762F4-0B5C-F532-1017-F3E566F16CA5}"/>
              </a:ext>
            </a:extLst>
          </p:cNvPr>
          <p:cNvSpPr txBox="1"/>
          <p:nvPr/>
        </p:nvSpPr>
        <p:spPr>
          <a:xfrm>
            <a:off x="7801335" y="2997843"/>
            <a:ext cx="3196541"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USO DE ARCHIVOS DE UNIDAD</a:t>
            </a:r>
          </a:p>
          <a:p>
            <a:r>
              <a:rPr lang="es-ES" sz="1400">
                <a:solidFill>
                  <a:srgbClr val="404040"/>
                </a:solidFill>
              </a:rPr>
              <a:t>/</a:t>
            </a:r>
            <a:r>
              <a:rPr lang="es-ES" sz="1400" err="1">
                <a:solidFill>
                  <a:srgbClr val="404040"/>
                </a:solidFill>
              </a:rPr>
              <a:t>etc</a:t>
            </a:r>
            <a:r>
              <a:rPr lang="es-ES" sz="1400">
                <a:solidFill>
                  <a:srgbClr val="404040"/>
                </a:solidFill>
              </a:rPr>
              <a:t>/</a:t>
            </a:r>
            <a:r>
              <a:rPr lang="es-ES" sz="1400" err="1">
                <a:solidFill>
                  <a:srgbClr val="404040"/>
                </a:solidFill>
              </a:rPr>
              <a:t>systemd</a:t>
            </a:r>
            <a:r>
              <a:rPr lang="es-ES" sz="1400">
                <a:solidFill>
                  <a:srgbClr val="404040"/>
                </a:solidFill>
              </a:rPr>
              <a:t>/</a:t>
            </a:r>
            <a:r>
              <a:rPr lang="es-ES" sz="1400" err="1">
                <a:solidFill>
                  <a:srgbClr val="404040"/>
                </a:solidFill>
              </a:rPr>
              <a:t>system</a:t>
            </a:r>
          </a:p>
          <a:p>
            <a:r>
              <a:rPr lang="es-ES" sz="1400">
                <a:solidFill>
                  <a:srgbClr val="404040"/>
                </a:solidFill>
              </a:rPr>
              <a:t>/</a:t>
            </a:r>
            <a:r>
              <a:rPr lang="es-ES" sz="1400" err="1">
                <a:solidFill>
                  <a:srgbClr val="404040"/>
                </a:solidFill>
              </a:rPr>
              <a:t>usr</a:t>
            </a:r>
            <a:r>
              <a:rPr lang="es-ES" sz="1400">
                <a:solidFill>
                  <a:srgbClr val="404040"/>
                </a:solidFill>
              </a:rPr>
              <a:t>/</a:t>
            </a:r>
            <a:r>
              <a:rPr lang="es-ES" sz="1400" err="1">
                <a:solidFill>
                  <a:srgbClr val="404040"/>
                </a:solidFill>
              </a:rPr>
              <a:t>lib</a:t>
            </a:r>
            <a:r>
              <a:rPr lang="es-ES" sz="1400">
                <a:solidFill>
                  <a:srgbClr val="404040"/>
                </a:solidFill>
              </a:rPr>
              <a:t>/</a:t>
            </a:r>
            <a:r>
              <a:rPr lang="es-ES" sz="1400" err="1">
                <a:solidFill>
                  <a:srgbClr val="404040"/>
                </a:solidFill>
              </a:rPr>
              <a:t>systemd</a:t>
            </a:r>
            <a:r>
              <a:rPr lang="es-ES" sz="1400">
                <a:solidFill>
                  <a:srgbClr val="404040"/>
                </a:solidFill>
              </a:rPr>
              <a:t>/</a:t>
            </a:r>
            <a:r>
              <a:rPr lang="es-ES" sz="1400" err="1">
                <a:solidFill>
                  <a:srgbClr val="404040"/>
                </a:solidFill>
              </a:rPr>
              <a:t>system</a:t>
            </a:r>
          </a:p>
        </p:txBody>
      </p:sp>
      <p:sp>
        <p:nvSpPr>
          <p:cNvPr id="30" name="Marcador de contenido 2">
            <a:extLst>
              <a:ext uri="{FF2B5EF4-FFF2-40B4-BE49-F238E27FC236}">
                <a16:creationId xmlns:a16="http://schemas.microsoft.com/office/drawing/2014/main" id="{13F21C57-7FDB-E946-0E36-D89AF821E399}"/>
              </a:ext>
            </a:extLst>
          </p:cNvPr>
          <p:cNvSpPr txBox="1">
            <a:spLocks/>
          </p:cNvSpPr>
          <p:nvPr/>
        </p:nvSpPr>
        <p:spPr>
          <a:xfrm>
            <a:off x="5401638" y="3813174"/>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32" name="Gráfico 31" descr="Flecha derecha con relleno sólido">
            <a:extLst>
              <a:ext uri="{FF2B5EF4-FFF2-40B4-BE49-F238E27FC236}">
                <a16:creationId xmlns:a16="http://schemas.microsoft.com/office/drawing/2014/main" id="{8C5F2068-B537-3F09-BFFD-429596E3B87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83078" y="3704863"/>
            <a:ext cx="518932" cy="547868"/>
          </a:xfrm>
          <a:prstGeom prst="rect">
            <a:avLst/>
          </a:prstGeom>
        </p:spPr>
      </p:pic>
      <p:sp>
        <p:nvSpPr>
          <p:cNvPr id="36" name="Marcador de contenido 2">
            <a:extLst>
              <a:ext uri="{FF2B5EF4-FFF2-40B4-BE49-F238E27FC236}">
                <a16:creationId xmlns:a16="http://schemas.microsoft.com/office/drawing/2014/main" id="{63C5A2BA-05DF-8A8F-BBD1-B1A9D666E6F4}"/>
              </a:ext>
            </a:extLst>
          </p:cNvPr>
          <p:cNvSpPr txBox="1">
            <a:spLocks/>
          </p:cNvSpPr>
          <p:nvPr/>
        </p:nvSpPr>
        <p:spPr>
          <a:xfrm>
            <a:off x="5403567" y="2995230"/>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sp>
        <p:nvSpPr>
          <p:cNvPr id="5" name="CuadroTexto 4">
            <a:extLst>
              <a:ext uri="{FF2B5EF4-FFF2-40B4-BE49-F238E27FC236}">
                <a16:creationId xmlns:a16="http://schemas.microsoft.com/office/drawing/2014/main" id="{C6003182-9344-5110-5768-ADB543CD9EB8}"/>
              </a:ext>
            </a:extLst>
          </p:cNvPr>
          <p:cNvSpPr txBox="1"/>
          <p:nvPr/>
        </p:nvSpPr>
        <p:spPr>
          <a:xfrm>
            <a:off x="7801334" y="3885235"/>
            <a:ext cx="3196541"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USO DE SCRIPTS DE SHELL Y ENLACES SIMBÓLICOS</a:t>
            </a:r>
          </a:p>
          <a:p>
            <a:r>
              <a:rPr lang="es-ES" sz="1400">
                <a:solidFill>
                  <a:srgbClr val="404040"/>
                </a:solidFill>
              </a:rPr>
              <a:t>/</a:t>
            </a:r>
            <a:r>
              <a:rPr lang="es-ES" sz="1400" err="1">
                <a:solidFill>
                  <a:srgbClr val="404040"/>
                </a:solidFill>
              </a:rPr>
              <a:t>etc</a:t>
            </a:r>
            <a:r>
              <a:rPr lang="es-ES" sz="1400">
                <a:solidFill>
                  <a:srgbClr val="404040"/>
                </a:solidFill>
              </a:rPr>
              <a:t>/</a:t>
            </a:r>
            <a:r>
              <a:rPr lang="es-ES" sz="1400" err="1">
                <a:solidFill>
                  <a:srgbClr val="404040"/>
                </a:solidFill>
              </a:rPr>
              <a:t>init.d</a:t>
            </a:r>
            <a:endParaRPr lang="es-ES" sz="1400">
              <a:solidFill>
                <a:srgbClr val="404040"/>
              </a:solidFill>
            </a:endParaRPr>
          </a:p>
          <a:p>
            <a:r>
              <a:rPr lang="es-ES" sz="1400">
                <a:solidFill>
                  <a:srgbClr val="404040"/>
                </a:solidFill>
              </a:rPr>
              <a:t>/</a:t>
            </a:r>
            <a:r>
              <a:rPr lang="es-ES" sz="1400" err="1">
                <a:solidFill>
                  <a:srgbClr val="404040"/>
                </a:solidFill>
              </a:rPr>
              <a:t>etc</a:t>
            </a:r>
            <a:r>
              <a:rPr lang="es-ES" sz="1400">
                <a:solidFill>
                  <a:srgbClr val="404040"/>
                </a:solidFill>
              </a:rPr>
              <a:t>/</a:t>
            </a:r>
            <a:r>
              <a:rPr lang="es-ES" sz="1400" err="1">
                <a:solidFill>
                  <a:srgbClr val="404040"/>
                </a:solidFill>
              </a:rPr>
              <a:t>rc.d</a:t>
            </a:r>
            <a:r>
              <a:rPr lang="es-ES" sz="1400">
                <a:solidFill>
                  <a:srgbClr val="404040"/>
                </a:solidFill>
              </a:rPr>
              <a:t>*/</a:t>
            </a:r>
          </a:p>
        </p:txBody>
      </p:sp>
    </p:spTree>
    <p:extLst>
      <p:ext uri="{BB962C8B-B14F-4D97-AF65-F5344CB8AC3E}">
        <p14:creationId xmlns:p14="http://schemas.microsoft.com/office/powerpoint/2010/main" val="4227103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B18227-83F2-E01D-ABBF-8B961FB910A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FAD796E-39F9-445E-E98C-487A2DBB7757}"/>
              </a:ext>
            </a:extLst>
          </p:cNvPr>
          <p:cNvSpPr>
            <a:spLocks noGrp="1"/>
          </p:cNvSpPr>
          <p:nvPr>
            <p:ph type="title"/>
          </p:nvPr>
        </p:nvSpPr>
        <p:spPr>
          <a:xfrm>
            <a:off x="1362075" y="1671639"/>
            <a:ext cx="5111750" cy="1204912"/>
          </a:xfrm>
        </p:spPr>
        <p:txBody>
          <a:bodyPr rtlCol="0"/>
          <a:lstStyle/>
          <a:p>
            <a:r>
              <a:rPr lang="es-ES" noProof="1"/>
              <a:t>Monitorización de servicios</a:t>
            </a:r>
          </a:p>
        </p:txBody>
      </p:sp>
      <p:sp>
        <p:nvSpPr>
          <p:cNvPr id="3" name="Marcador de contenido 2">
            <a:extLst>
              <a:ext uri="{FF2B5EF4-FFF2-40B4-BE49-F238E27FC236}">
                <a16:creationId xmlns:a16="http://schemas.microsoft.com/office/drawing/2014/main" id="{9C4EA7B2-3AE6-5901-1AA6-87DD51F62439}"/>
              </a:ext>
            </a:extLst>
          </p:cNvPr>
          <p:cNvSpPr>
            <a:spLocks noGrp="1"/>
          </p:cNvSpPr>
          <p:nvPr>
            <p:ph type="body" idx="1"/>
          </p:nvPr>
        </p:nvSpPr>
        <p:spPr>
          <a:xfrm>
            <a:off x="1024479" y="3564318"/>
            <a:ext cx="1070256" cy="319893"/>
          </a:xfrm>
        </p:spPr>
        <p:txBody>
          <a:bodyPr vert="horz" lIns="91440" tIns="45720" rIns="91440" bIns="45720" rtlCol="0" anchor="t">
            <a:normAutofit/>
          </a:bodyPr>
          <a:lstStyle/>
          <a:p>
            <a:r>
              <a:rPr lang="es-ES" noProof="1"/>
              <a:t>SYSTEMD </a:t>
            </a:r>
          </a:p>
        </p:txBody>
      </p:sp>
      <p:sp>
        <p:nvSpPr>
          <p:cNvPr id="5" name="Marcador de pie de página 4">
            <a:extLst>
              <a:ext uri="{FF2B5EF4-FFF2-40B4-BE49-F238E27FC236}">
                <a16:creationId xmlns:a16="http://schemas.microsoft.com/office/drawing/2014/main" id="{92D88ABA-F171-54B2-56A6-EEBFC95D995A}"/>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CE0AC4A1-6F35-1BFD-4833-7F4F1E6F438E}"/>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22</a:t>
            </a:fld>
            <a:endParaRPr lang="es-ES" noProof="1"/>
          </a:p>
        </p:txBody>
      </p:sp>
      <p:pic>
        <p:nvPicPr>
          <p:cNvPr id="4" name="Gráfico 3" descr="Flecha derecha con relleno sólido">
            <a:extLst>
              <a:ext uri="{FF2B5EF4-FFF2-40B4-BE49-F238E27FC236}">
                <a16:creationId xmlns:a16="http://schemas.microsoft.com/office/drawing/2014/main" id="{B445B5D8-9214-0168-02BF-B54F04FB3F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3444433"/>
            <a:ext cx="518932" cy="547868"/>
          </a:xfrm>
          <a:prstGeom prst="rect">
            <a:avLst/>
          </a:prstGeom>
        </p:spPr>
      </p:pic>
      <p:sp>
        <p:nvSpPr>
          <p:cNvPr id="7" name="CuadroTexto 6">
            <a:extLst>
              <a:ext uri="{FF2B5EF4-FFF2-40B4-BE49-F238E27FC236}">
                <a16:creationId xmlns:a16="http://schemas.microsoft.com/office/drawing/2014/main" id="{8A9E76D2-342D-E28E-FEE5-B0D1DCF22508}"/>
              </a:ext>
            </a:extLst>
          </p:cNvPr>
          <p:cNvSpPr txBox="1"/>
          <p:nvPr/>
        </p:nvSpPr>
        <p:spPr>
          <a:xfrm>
            <a:off x="3422247" y="3566931"/>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MONITORIZACIÓN DE SERVICIOS AVANZADA</a:t>
            </a:r>
          </a:p>
        </p:txBody>
      </p:sp>
      <p:sp>
        <p:nvSpPr>
          <p:cNvPr id="9" name="Marcador de contenido 2">
            <a:extLst>
              <a:ext uri="{FF2B5EF4-FFF2-40B4-BE49-F238E27FC236}">
                <a16:creationId xmlns:a16="http://schemas.microsoft.com/office/drawing/2014/main" id="{BCA1E4EC-E7A6-BC10-8AFF-61FC925A1935}"/>
              </a:ext>
            </a:extLst>
          </p:cNvPr>
          <p:cNvSpPr txBox="1">
            <a:spLocks/>
          </p:cNvSpPr>
          <p:nvPr/>
        </p:nvSpPr>
        <p:spPr>
          <a:xfrm>
            <a:off x="1022550" y="4382262"/>
            <a:ext cx="1070256" cy="319893"/>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s-ES" noProof="1"/>
              <a:t>SYSVINIT</a:t>
            </a:r>
          </a:p>
        </p:txBody>
      </p:sp>
      <p:pic>
        <p:nvPicPr>
          <p:cNvPr id="10" name="Gráfico 9" descr="Flecha derecha con relleno sólido">
            <a:extLst>
              <a:ext uri="{FF2B5EF4-FFF2-40B4-BE49-F238E27FC236}">
                <a16:creationId xmlns:a16="http://schemas.microsoft.com/office/drawing/2014/main" id="{342AAF6F-BB0E-181E-E0A2-107588E50C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03990" y="4273951"/>
            <a:ext cx="518932" cy="547868"/>
          </a:xfrm>
          <a:prstGeom prst="rect">
            <a:avLst/>
          </a:prstGeom>
        </p:spPr>
      </p:pic>
      <p:sp>
        <p:nvSpPr>
          <p:cNvPr id="11" name="CuadroTexto 10">
            <a:extLst>
              <a:ext uri="{FF2B5EF4-FFF2-40B4-BE49-F238E27FC236}">
                <a16:creationId xmlns:a16="http://schemas.microsoft.com/office/drawing/2014/main" id="{C0B96CB1-1791-FADA-8A30-A9C746F8FE5E}"/>
              </a:ext>
            </a:extLst>
          </p:cNvPr>
          <p:cNvSpPr txBox="1"/>
          <p:nvPr/>
        </p:nvSpPr>
        <p:spPr>
          <a:xfrm>
            <a:off x="3422247" y="4386804"/>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MONITORIZACIÓN DE SERVICIOS BÁSICA</a:t>
            </a:r>
          </a:p>
        </p:txBody>
      </p:sp>
    </p:spTree>
    <p:extLst>
      <p:ext uri="{BB962C8B-B14F-4D97-AF65-F5344CB8AC3E}">
        <p14:creationId xmlns:p14="http://schemas.microsoft.com/office/powerpoint/2010/main" val="1294486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C4616-70FC-51A9-E096-14CEF18D4C1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80D622E-1DD9-E302-0332-AB4E26C8CA22}"/>
              </a:ext>
            </a:extLst>
          </p:cNvPr>
          <p:cNvSpPr>
            <a:spLocks noGrp="1"/>
          </p:cNvSpPr>
          <p:nvPr>
            <p:ph type="title"/>
          </p:nvPr>
        </p:nvSpPr>
        <p:spPr>
          <a:xfrm>
            <a:off x="5920169" y="1152771"/>
            <a:ext cx="5431971" cy="846301"/>
          </a:xfrm>
        </p:spPr>
        <p:txBody>
          <a:bodyPr rtlCol="0">
            <a:normAutofit/>
          </a:bodyPr>
          <a:lstStyle/>
          <a:p>
            <a:r>
              <a:rPr lang="es-ES"/>
              <a:t>Centralización excesiva</a:t>
            </a:r>
          </a:p>
        </p:txBody>
      </p:sp>
      <p:sp>
        <p:nvSpPr>
          <p:cNvPr id="3" name="Marcador de pie de página 2">
            <a:extLst>
              <a:ext uri="{FF2B5EF4-FFF2-40B4-BE49-F238E27FC236}">
                <a16:creationId xmlns:a16="http://schemas.microsoft.com/office/drawing/2014/main" id="{EFE2BCD5-BE9A-141D-953A-407F6A008C30}"/>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CCCC2C02-E2B7-88AF-765A-27CED19A74A2}"/>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23</a:t>
            </a:fld>
            <a:endParaRPr lang="es-ES"/>
          </a:p>
        </p:txBody>
      </p:sp>
      <p:pic>
        <p:nvPicPr>
          <p:cNvPr id="26" name="Gráfico 25" descr="Flecha derecha con relleno sólido">
            <a:extLst>
              <a:ext uri="{FF2B5EF4-FFF2-40B4-BE49-F238E27FC236}">
                <a16:creationId xmlns:a16="http://schemas.microsoft.com/office/drawing/2014/main" id="{1B48E2C7-09AE-FA3F-A44B-CE3D993080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2141" y="2151927"/>
            <a:ext cx="518932" cy="547868"/>
          </a:xfrm>
          <a:prstGeom prst="rect">
            <a:avLst/>
          </a:prstGeom>
        </p:spPr>
      </p:pic>
      <p:sp>
        <p:nvSpPr>
          <p:cNvPr id="28" name="CuadroTexto 27">
            <a:extLst>
              <a:ext uri="{FF2B5EF4-FFF2-40B4-BE49-F238E27FC236}">
                <a16:creationId xmlns:a16="http://schemas.microsoft.com/office/drawing/2014/main" id="{2FDD4AA3-C2B6-1831-1938-65B325BE8CB3}"/>
              </a:ext>
            </a:extLst>
          </p:cNvPr>
          <p:cNvSpPr txBox="1"/>
          <p:nvPr/>
        </p:nvSpPr>
        <p:spPr>
          <a:xfrm>
            <a:off x="6807841" y="2274425"/>
            <a:ext cx="5173881"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ea typeface="+mn-lt"/>
                <a:cs typeface="+mn-lt"/>
              </a:rPr>
              <a:t>⋆  Registros del sistema. </a:t>
            </a:r>
            <a:endParaRPr lang="es-ES">
              <a:solidFill>
                <a:srgbClr val="000000"/>
              </a:solidFill>
              <a:ea typeface="+mn-lt"/>
              <a:cs typeface="+mn-lt"/>
            </a:endParaRPr>
          </a:p>
          <a:p>
            <a:r>
              <a:rPr lang="es-ES" sz="1400">
                <a:solidFill>
                  <a:srgbClr val="404040"/>
                </a:solidFill>
                <a:ea typeface="+mn-lt"/>
                <a:cs typeface="+mn-lt"/>
              </a:rPr>
              <a:t>⋆  Interfaces red y conexiones</a:t>
            </a:r>
          </a:p>
          <a:p>
            <a:r>
              <a:rPr lang="es-ES" sz="1400">
                <a:solidFill>
                  <a:srgbClr val="404040"/>
                </a:solidFill>
              </a:rPr>
              <a:t>⋆  </a:t>
            </a:r>
            <a:r>
              <a:rPr lang="es-ES" sz="1400" err="1">
                <a:solidFill>
                  <a:srgbClr val="404040"/>
                </a:solidFill>
              </a:rPr>
              <a:t>Systemd-boot</a:t>
            </a:r>
            <a:endParaRPr lang="es-ES" err="1"/>
          </a:p>
          <a:p>
            <a:r>
              <a:rPr lang="es-ES" sz="1400">
                <a:solidFill>
                  <a:srgbClr val="404040"/>
                </a:solidFill>
              </a:rPr>
              <a:t>⋆  </a:t>
            </a:r>
            <a:r>
              <a:rPr lang="es-ES" sz="1400" err="1">
                <a:solidFill>
                  <a:srgbClr val="404040"/>
                </a:solidFill>
              </a:rPr>
              <a:t>Systemd</a:t>
            </a:r>
            <a:r>
              <a:rPr lang="es-ES" sz="1400">
                <a:solidFill>
                  <a:srgbClr val="404040"/>
                </a:solidFill>
              </a:rPr>
              <a:t>-resolved</a:t>
            </a:r>
          </a:p>
          <a:p>
            <a:r>
              <a:rPr lang="es-ES" sz="1400">
                <a:solidFill>
                  <a:srgbClr val="404040"/>
                </a:solidFill>
              </a:rPr>
              <a:t>⋆  </a:t>
            </a:r>
            <a:r>
              <a:rPr lang="es-ES" sz="1400" err="1">
                <a:solidFill>
                  <a:srgbClr val="404040"/>
                </a:solidFill>
              </a:rPr>
              <a:t>Systemd-tmpfiles</a:t>
            </a:r>
          </a:p>
          <a:p>
            <a:r>
              <a:rPr lang="es-ES" sz="1400">
                <a:solidFill>
                  <a:srgbClr val="404040"/>
                </a:solidFill>
              </a:rPr>
              <a:t>⋆  </a:t>
            </a:r>
            <a:r>
              <a:rPr lang="es-ES" sz="1400" err="1">
                <a:solidFill>
                  <a:srgbClr val="404040"/>
                </a:solidFill>
              </a:rPr>
              <a:t>Systemd-timesyncd</a:t>
            </a:r>
            <a:endParaRPr lang="es-ES" sz="1400" err="1">
              <a:solidFill>
                <a:srgbClr val="000000"/>
              </a:solidFill>
            </a:endParaRPr>
          </a:p>
          <a:p>
            <a:r>
              <a:rPr lang="es-ES" sz="1400">
                <a:solidFill>
                  <a:srgbClr val="404040"/>
                </a:solidFill>
              </a:rPr>
              <a:t>⋆  Gestión de </a:t>
            </a:r>
            <a:r>
              <a:rPr lang="es-ES" sz="1400" err="1">
                <a:solidFill>
                  <a:srgbClr val="404040"/>
                </a:solidFill>
              </a:rPr>
              <a:t>energia</a:t>
            </a:r>
            <a:r>
              <a:rPr lang="es-ES" sz="1400">
                <a:solidFill>
                  <a:srgbClr val="404040"/>
                </a:solidFill>
              </a:rPr>
              <a:t> ( systemd{poweroff.reboot,halt,hibernate})</a:t>
            </a:r>
            <a:endParaRPr lang="es-ES" sz="1400" err="1">
              <a:solidFill>
                <a:srgbClr val="000000"/>
              </a:solidFill>
            </a:endParaRPr>
          </a:p>
          <a:p>
            <a:r>
              <a:rPr lang="es-ES" sz="1400">
                <a:solidFill>
                  <a:srgbClr val="404040"/>
                </a:solidFill>
              </a:rPr>
              <a:t>⋆  Systemd-logind</a:t>
            </a:r>
            <a:endParaRPr lang="es-ES" err="1"/>
          </a:p>
          <a:p>
            <a:r>
              <a:rPr lang="es-ES" sz="1400">
                <a:solidFill>
                  <a:srgbClr val="404040"/>
                </a:solidFill>
              </a:rPr>
              <a:t>⋆  </a:t>
            </a:r>
            <a:r>
              <a:rPr lang="es-ES" sz="1400" err="1">
                <a:solidFill>
                  <a:srgbClr val="404040"/>
                </a:solidFill>
              </a:rPr>
              <a:t>Systemd-hostnamed</a:t>
            </a:r>
            <a:endParaRPr lang="es-ES" err="1"/>
          </a:p>
          <a:p>
            <a:endParaRPr lang="es-ES" sz="1400">
              <a:solidFill>
                <a:srgbClr val="404040"/>
              </a:solidFill>
            </a:endParaRPr>
          </a:p>
          <a:p>
            <a:endParaRPr lang="es-ES" sz="1400">
              <a:solidFill>
                <a:srgbClr val="404040"/>
              </a:solidFill>
            </a:endParaRPr>
          </a:p>
        </p:txBody>
      </p:sp>
      <p:sp>
        <p:nvSpPr>
          <p:cNvPr id="36" name="Marcador de contenido 2">
            <a:extLst>
              <a:ext uri="{FF2B5EF4-FFF2-40B4-BE49-F238E27FC236}">
                <a16:creationId xmlns:a16="http://schemas.microsoft.com/office/drawing/2014/main" id="{55F6D933-431C-7952-DE2B-1B5F900A1DE5}"/>
              </a:ext>
            </a:extLst>
          </p:cNvPr>
          <p:cNvSpPr txBox="1">
            <a:spLocks/>
          </p:cNvSpPr>
          <p:nvPr/>
        </p:nvSpPr>
        <p:spPr>
          <a:xfrm>
            <a:off x="5017744" y="2271812"/>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sp>
        <p:nvSpPr>
          <p:cNvPr id="6" name="Marcador de contenido 2">
            <a:extLst>
              <a:ext uri="{FF2B5EF4-FFF2-40B4-BE49-F238E27FC236}">
                <a16:creationId xmlns:a16="http://schemas.microsoft.com/office/drawing/2014/main" id="{277D4F50-E1B3-C234-B6DA-F2259751371B}"/>
              </a:ext>
            </a:extLst>
          </p:cNvPr>
          <p:cNvSpPr txBox="1">
            <a:spLocks/>
          </p:cNvSpPr>
          <p:nvPr/>
        </p:nvSpPr>
        <p:spPr>
          <a:xfrm>
            <a:off x="4930933" y="4461356"/>
            <a:ext cx="1070256" cy="319893"/>
          </a:xfrm>
          <a:prstGeom prst="rect">
            <a:avLst/>
          </a:prstGeom>
        </p:spPr>
        <p:txBody>
          <a:bodyPr vert="horz" lIns="91440" tIns="45720" rIns="91440" bIns="45720" rtlCol="0" anchor="t">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noProof="1"/>
              <a:t>SYSTEMD </a:t>
            </a:r>
            <a:endParaRPr lang="es-ES"/>
          </a:p>
        </p:txBody>
      </p:sp>
      <p:pic>
        <p:nvPicPr>
          <p:cNvPr id="7" name="Gráfico 6" descr="Flecha derecha con relleno sólido">
            <a:extLst>
              <a:ext uri="{FF2B5EF4-FFF2-40B4-BE49-F238E27FC236}">
                <a16:creationId xmlns:a16="http://schemas.microsoft.com/office/drawing/2014/main" id="{0D435696-5284-AC71-FE16-3872F732100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92140" y="4341471"/>
            <a:ext cx="518932" cy="547868"/>
          </a:xfrm>
          <a:prstGeom prst="rect">
            <a:avLst/>
          </a:prstGeom>
        </p:spPr>
      </p:pic>
      <p:sp>
        <p:nvSpPr>
          <p:cNvPr id="9" name="CuadroTexto 8">
            <a:extLst>
              <a:ext uri="{FF2B5EF4-FFF2-40B4-BE49-F238E27FC236}">
                <a16:creationId xmlns:a16="http://schemas.microsoft.com/office/drawing/2014/main" id="{D0DFF4B8-3F89-F8AF-BBFF-A6A3EFF2B133}"/>
              </a:ext>
            </a:extLst>
          </p:cNvPr>
          <p:cNvSpPr txBox="1"/>
          <p:nvPr/>
        </p:nvSpPr>
        <p:spPr>
          <a:xfrm>
            <a:off x="6807841" y="4463970"/>
            <a:ext cx="31965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a:solidFill>
                  <a:srgbClr val="404040"/>
                </a:solidFill>
              </a:rPr>
              <a:t>SOLO SE ENCARGA DEL INICIO DEL SISTEMA</a:t>
            </a:r>
          </a:p>
        </p:txBody>
      </p:sp>
    </p:spTree>
    <p:extLst>
      <p:ext uri="{BB962C8B-B14F-4D97-AF65-F5344CB8AC3E}">
        <p14:creationId xmlns:p14="http://schemas.microsoft.com/office/powerpoint/2010/main" val="1314796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E9C68-DB39-9D66-9B88-1BA90E68DD3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CF6F185-A4E2-5778-E485-220852038F13}"/>
              </a:ext>
            </a:extLst>
          </p:cNvPr>
          <p:cNvSpPr>
            <a:spLocks noGrp="1"/>
          </p:cNvSpPr>
          <p:nvPr>
            <p:ph type="title"/>
          </p:nvPr>
        </p:nvSpPr>
        <p:spPr>
          <a:xfrm>
            <a:off x="1680479" y="1247927"/>
            <a:ext cx="4534651" cy="2581253"/>
          </a:xfrm>
        </p:spPr>
        <p:txBody>
          <a:bodyPr rtlCol="0"/>
          <a:lstStyle/>
          <a:p>
            <a:r>
              <a:rPr lang="es-ES"/>
              <a:t>VENTAJAS Y DESVENTAJAS</a:t>
            </a:r>
          </a:p>
        </p:txBody>
      </p:sp>
      <p:sp>
        <p:nvSpPr>
          <p:cNvPr id="3" name="Marcador de contenido 2">
            <a:extLst>
              <a:ext uri="{FF2B5EF4-FFF2-40B4-BE49-F238E27FC236}">
                <a16:creationId xmlns:a16="http://schemas.microsoft.com/office/drawing/2014/main" id="{A624C75B-1944-2364-6E8E-E7595C46DD19}"/>
              </a:ext>
            </a:extLst>
          </p:cNvPr>
          <p:cNvSpPr>
            <a:spLocks noGrp="1"/>
          </p:cNvSpPr>
          <p:nvPr>
            <p:ph type="body" sz="quarter" idx="13"/>
          </p:nvPr>
        </p:nvSpPr>
        <p:spPr>
          <a:xfrm>
            <a:off x="5922254" y="1530635"/>
            <a:ext cx="5433204" cy="365125"/>
          </a:xfrm>
        </p:spPr>
        <p:txBody>
          <a:bodyPr vert="horz" lIns="91440" tIns="45720" rIns="91440" bIns="45720" rtlCol="0" anchor="t">
            <a:normAutofit lnSpcReduction="10000"/>
          </a:bodyPr>
          <a:lstStyle/>
          <a:p>
            <a:r>
              <a:rPr lang="es-ES"/>
              <a:t>VENTAJAS</a:t>
            </a:r>
          </a:p>
        </p:txBody>
      </p:sp>
      <p:sp>
        <p:nvSpPr>
          <p:cNvPr id="4" name="Marcador de texto 3">
            <a:extLst>
              <a:ext uri="{FF2B5EF4-FFF2-40B4-BE49-F238E27FC236}">
                <a16:creationId xmlns:a16="http://schemas.microsoft.com/office/drawing/2014/main" id="{E7684744-090F-0BEE-B53B-81FBA601456E}"/>
              </a:ext>
            </a:extLst>
          </p:cNvPr>
          <p:cNvSpPr>
            <a:spLocks noGrp="1"/>
          </p:cNvSpPr>
          <p:nvPr>
            <p:ph type="body" sz="quarter" idx="15"/>
          </p:nvPr>
        </p:nvSpPr>
        <p:spPr>
          <a:xfrm>
            <a:off x="5921828" y="1888635"/>
            <a:ext cx="5956041" cy="1539025"/>
          </a:xfrm>
        </p:spPr>
        <p:txBody>
          <a:bodyPr vert="horz" lIns="91440" tIns="45720" rIns="91440" bIns="45720" rtlCol="0" anchor="t">
            <a:normAutofit/>
          </a:bodyPr>
          <a:lstStyle/>
          <a:p>
            <a:r>
              <a:rPr lang="es-ES"/>
              <a:t>1º Inicio más rápido</a:t>
            </a:r>
          </a:p>
          <a:p>
            <a:r>
              <a:rPr lang="es-ES"/>
              <a:t>2º Registro unificado con </a:t>
            </a:r>
            <a:r>
              <a:rPr lang="es-ES" err="1"/>
              <a:t>journalctl</a:t>
            </a:r>
            <a:r>
              <a:rPr lang="es-ES"/>
              <a:t> (según opiniones)</a:t>
            </a:r>
          </a:p>
          <a:p>
            <a:r>
              <a:rPr lang="es-ES"/>
              <a:t>3º Control granular de servicios y recursos</a:t>
            </a:r>
          </a:p>
          <a:p>
            <a:r>
              <a:rPr lang="es-ES"/>
              <a:t>4º Gestión eficiente de los cgroups</a:t>
            </a:r>
          </a:p>
        </p:txBody>
      </p:sp>
      <p:sp>
        <p:nvSpPr>
          <p:cNvPr id="7" name="Marcador de texto 6">
            <a:extLst>
              <a:ext uri="{FF2B5EF4-FFF2-40B4-BE49-F238E27FC236}">
                <a16:creationId xmlns:a16="http://schemas.microsoft.com/office/drawing/2014/main" id="{2D4D498E-792A-975B-AAEB-295C08EAB801}"/>
              </a:ext>
            </a:extLst>
          </p:cNvPr>
          <p:cNvSpPr>
            <a:spLocks noGrp="1"/>
          </p:cNvSpPr>
          <p:nvPr>
            <p:ph type="body" sz="quarter" idx="25"/>
          </p:nvPr>
        </p:nvSpPr>
        <p:spPr>
          <a:xfrm>
            <a:off x="5922254" y="3730227"/>
            <a:ext cx="5433204" cy="365125"/>
          </a:xfrm>
        </p:spPr>
        <p:txBody>
          <a:bodyPr vert="horz" lIns="91440" tIns="45720" rIns="91440" bIns="45720" rtlCol="0" anchor="t">
            <a:normAutofit lnSpcReduction="10000"/>
          </a:bodyPr>
          <a:lstStyle/>
          <a:p>
            <a:r>
              <a:rPr lang="es-ES"/>
              <a:t>DESVENTAJAS</a:t>
            </a:r>
          </a:p>
        </p:txBody>
      </p:sp>
      <p:sp>
        <p:nvSpPr>
          <p:cNvPr id="8" name="Marcador de texto 7">
            <a:extLst>
              <a:ext uri="{FF2B5EF4-FFF2-40B4-BE49-F238E27FC236}">
                <a16:creationId xmlns:a16="http://schemas.microsoft.com/office/drawing/2014/main" id="{D7FC9505-452D-A02B-C6C3-0F819ABFD98C}"/>
              </a:ext>
            </a:extLst>
          </p:cNvPr>
          <p:cNvSpPr>
            <a:spLocks noGrp="1"/>
          </p:cNvSpPr>
          <p:nvPr>
            <p:ph type="body" sz="quarter" idx="26"/>
          </p:nvPr>
        </p:nvSpPr>
        <p:spPr>
          <a:xfrm>
            <a:off x="5921828" y="4088227"/>
            <a:ext cx="5441496" cy="1339000"/>
          </a:xfrm>
        </p:spPr>
        <p:txBody>
          <a:bodyPr vert="horz" lIns="91440" tIns="45720" rIns="91440" bIns="45720" rtlCol="0" anchor="t">
            <a:normAutofit/>
          </a:bodyPr>
          <a:lstStyle/>
          <a:p>
            <a:r>
              <a:rPr lang="es-ES"/>
              <a:t>1º Mayor complejidad en la configuración </a:t>
            </a:r>
          </a:p>
          <a:p>
            <a:r>
              <a:rPr lang="es-ES"/>
              <a:t>2º Consume más recursos</a:t>
            </a:r>
          </a:p>
          <a:p>
            <a:r>
              <a:rPr lang="es-ES"/>
              <a:t>3º Centralización excesiva</a:t>
            </a:r>
          </a:p>
        </p:txBody>
      </p:sp>
      <p:sp>
        <p:nvSpPr>
          <p:cNvPr id="21" name="Marcador de pie de página 20">
            <a:extLst>
              <a:ext uri="{FF2B5EF4-FFF2-40B4-BE49-F238E27FC236}">
                <a16:creationId xmlns:a16="http://schemas.microsoft.com/office/drawing/2014/main" id="{CD0C7200-077B-5996-DA98-156F932D02C8}"/>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22" name="Marcador de número de diapositiva 21">
            <a:extLst>
              <a:ext uri="{FF2B5EF4-FFF2-40B4-BE49-F238E27FC236}">
                <a16:creationId xmlns:a16="http://schemas.microsoft.com/office/drawing/2014/main" id="{C46413E6-4BD2-2917-78D2-0BFC6CC8494C}"/>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s-ES" smtClean="0"/>
              <a:pPr rtl="0"/>
              <a:t>24</a:t>
            </a:fld>
            <a:endParaRPr lang="es-ES"/>
          </a:p>
        </p:txBody>
      </p:sp>
    </p:spTree>
    <p:extLst>
      <p:ext uri="{BB962C8B-B14F-4D97-AF65-F5344CB8AC3E}">
        <p14:creationId xmlns:p14="http://schemas.microsoft.com/office/powerpoint/2010/main" val="3926826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DA839-53A1-E711-9215-9190B9E59CE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4341538-99EA-31B9-AEB2-0C39903B5072}"/>
              </a:ext>
            </a:extLst>
          </p:cNvPr>
          <p:cNvSpPr>
            <a:spLocks noGrp="1"/>
          </p:cNvSpPr>
          <p:nvPr>
            <p:ph type="ctrTitle"/>
          </p:nvPr>
        </p:nvSpPr>
        <p:spPr>
          <a:xfrm>
            <a:off x="6991350" y="2571235"/>
            <a:ext cx="4179570" cy="1715531"/>
          </a:xfrm>
        </p:spPr>
        <p:txBody>
          <a:bodyPr rtlCol="0"/>
          <a:lstStyle/>
          <a:p>
            <a:r>
              <a:rPr lang="es-ES" noProof="1"/>
              <a:t>Configuración del sistema</a:t>
            </a:r>
          </a:p>
        </p:txBody>
      </p:sp>
    </p:spTree>
    <p:extLst>
      <p:ext uri="{BB962C8B-B14F-4D97-AF65-F5344CB8AC3E}">
        <p14:creationId xmlns:p14="http://schemas.microsoft.com/office/powerpoint/2010/main" val="2255541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08722E-49F3-110F-8DDF-7465845AF81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5530C01-74A8-5FDF-E199-9A675ECB5728}"/>
              </a:ext>
            </a:extLst>
          </p:cNvPr>
          <p:cNvSpPr>
            <a:spLocks noGrp="1"/>
          </p:cNvSpPr>
          <p:nvPr>
            <p:ph type="title"/>
          </p:nvPr>
        </p:nvSpPr>
        <p:spPr>
          <a:xfrm>
            <a:off x="1885156" y="892177"/>
            <a:ext cx="8421688" cy="1325563"/>
          </a:xfrm>
        </p:spPr>
        <p:txBody>
          <a:bodyPr rtlCol="0"/>
          <a:lstStyle/>
          <a:p>
            <a:r>
              <a:rPr lang="es-ES" noProof="1"/>
              <a:t>Configuración del sistema con systemd</a:t>
            </a:r>
          </a:p>
        </p:txBody>
      </p:sp>
      <p:sp>
        <p:nvSpPr>
          <p:cNvPr id="3" name="Marcador de contenido 2">
            <a:extLst>
              <a:ext uri="{FF2B5EF4-FFF2-40B4-BE49-F238E27FC236}">
                <a16:creationId xmlns:a16="http://schemas.microsoft.com/office/drawing/2014/main" id="{97E44C91-0CC8-389E-824A-634BD5E98F50}"/>
              </a:ext>
            </a:extLst>
          </p:cNvPr>
          <p:cNvSpPr>
            <a:spLocks noGrp="1"/>
          </p:cNvSpPr>
          <p:nvPr>
            <p:ph type="body" sz="quarter" idx="13"/>
          </p:nvPr>
        </p:nvSpPr>
        <p:spPr>
          <a:xfrm>
            <a:off x="1083334" y="2563123"/>
            <a:ext cx="4031945" cy="365125"/>
          </a:xfrm>
        </p:spPr>
        <p:txBody>
          <a:bodyPr vert="horz" lIns="91440" tIns="45720" rIns="91440" bIns="45720" rtlCol="0" anchor="t">
            <a:normAutofit lnSpcReduction="10000"/>
          </a:bodyPr>
          <a:lstStyle/>
          <a:p>
            <a:r>
              <a:rPr lang="es-ES" noProof="1"/>
              <a:t>1º INICIAR SERVICIO</a:t>
            </a:r>
          </a:p>
        </p:txBody>
      </p:sp>
      <p:sp>
        <p:nvSpPr>
          <p:cNvPr id="4" name="Marcador de texto 3">
            <a:extLst>
              <a:ext uri="{FF2B5EF4-FFF2-40B4-BE49-F238E27FC236}">
                <a16:creationId xmlns:a16="http://schemas.microsoft.com/office/drawing/2014/main" id="{7FD60649-1F54-531B-621C-ECF2FA74EED1}"/>
              </a:ext>
            </a:extLst>
          </p:cNvPr>
          <p:cNvSpPr>
            <a:spLocks noGrp="1"/>
          </p:cNvSpPr>
          <p:nvPr>
            <p:ph type="body" sz="quarter" idx="15"/>
          </p:nvPr>
        </p:nvSpPr>
        <p:spPr>
          <a:xfrm>
            <a:off x="680533" y="3051057"/>
            <a:ext cx="4836161" cy="748650"/>
          </a:xfrm>
          <a:solidFill>
            <a:schemeClr val="accent2">
              <a:lumMod val="90000"/>
            </a:schemeClr>
          </a:solidFill>
          <a:ln>
            <a:solidFill>
              <a:schemeClr val="tx1"/>
            </a:solidFill>
          </a:ln>
        </p:spPr>
        <p:txBody>
          <a:bodyPr vert="horz" lIns="91440" tIns="45720" rIns="91440" bIns="45720" rtlCol="0" anchor="ctr">
            <a:normAutofit/>
          </a:bodyPr>
          <a:lstStyle/>
          <a:p>
            <a:r>
              <a:rPr lang="es-ES" noProof="1">
                <a:latin typeface="Courier New"/>
                <a:cs typeface="Courier New"/>
              </a:rPr>
              <a:t>$ systemctl start nombre-servicio.service</a:t>
            </a:r>
          </a:p>
        </p:txBody>
      </p:sp>
      <p:sp>
        <p:nvSpPr>
          <p:cNvPr id="5" name="Marcador de texto 4">
            <a:extLst>
              <a:ext uri="{FF2B5EF4-FFF2-40B4-BE49-F238E27FC236}">
                <a16:creationId xmlns:a16="http://schemas.microsoft.com/office/drawing/2014/main" id="{0573E9BB-6AAB-F569-6329-F2B77F059EC6}"/>
              </a:ext>
            </a:extLst>
          </p:cNvPr>
          <p:cNvSpPr>
            <a:spLocks noGrp="1"/>
          </p:cNvSpPr>
          <p:nvPr>
            <p:ph type="body" sz="quarter" idx="16"/>
          </p:nvPr>
        </p:nvSpPr>
        <p:spPr>
          <a:xfrm>
            <a:off x="7061193" y="2563123"/>
            <a:ext cx="4031945" cy="365125"/>
          </a:xfrm>
        </p:spPr>
        <p:txBody>
          <a:bodyPr vert="horz" lIns="91440" tIns="45720" rIns="91440" bIns="45720" rtlCol="0" anchor="t">
            <a:normAutofit lnSpcReduction="10000"/>
          </a:bodyPr>
          <a:lstStyle/>
          <a:p>
            <a:r>
              <a:rPr lang="es-ES" noProof="1"/>
              <a:t>2º DETENER SERVICIO</a:t>
            </a:r>
          </a:p>
        </p:txBody>
      </p:sp>
      <p:sp>
        <p:nvSpPr>
          <p:cNvPr id="7" name="Marcador de texto 6">
            <a:extLst>
              <a:ext uri="{FF2B5EF4-FFF2-40B4-BE49-F238E27FC236}">
                <a16:creationId xmlns:a16="http://schemas.microsoft.com/office/drawing/2014/main" id="{5BA7BBAC-B45C-7DE7-BA38-20EB6A7F7B51}"/>
              </a:ext>
            </a:extLst>
          </p:cNvPr>
          <p:cNvSpPr>
            <a:spLocks noGrp="1"/>
          </p:cNvSpPr>
          <p:nvPr>
            <p:ph type="body" sz="quarter" idx="18"/>
          </p:nvPr>
        </p:nvSpPr>
        <p:spPr>
          <a:xfrm>
            <a:off x="1083333" y="4319431"/>
            <a:ext cx="4031945" cy="365125"/>
          </a:xfrm>
        </p:spPr>
        <p:txBody>
          <a:bodyPr vert="horz" lIns="91440" tIns="45720" rIns="91440" bIns="45720" rtlCol="0" anchor="t">
            <a:normAutofit lnSpcReduction="10000"/>
          </a:bodyPr>
          <a:lstStyle/>
          <a:p>
            <a:r>
              <a:rPr lang="es-ES" noProof="1"/>
              <a:t>3º ESTADO DE UN SERVICIO</a:t>
            </a:r>
          </a:p>
        </p:txBody>
      </p:sp>
      <p:sp>
        <p:nvSpPr>
          <p:cNvPr id="9" name="Marcador de texto 8">
            <a:extLst>
              <a:ext uri="{FF2B5EF4-FFF2-40B4-BE49-F238E27FC236}">
                <a16:creationId xmlns:a16="http://schemas.microsoft.com/office/drawing/2014/main" id="{A208EAA4-1A88-7F04-0656-AC131CA42FC5}"/>
              </a:ext>
            </a:extLst>
          </p:cNvPr>
          <p:cNvSpPr>
            <a:spLocks noGrp="1"/>
          </p:cNvSpPr>
          <p:nvPr>
            <p:ph type="body" sz="quarter" idx="23"/>
          </p:nvPr>
        </p:nvSpPr>
        <p:spPr>
          <a:xfrm>
            <a:off x="7060819" y="4319431"/>
            <a:ext cx="4031945" cy="365125"/>
          </a:xfrm>
        </p:spPr>
        <p:txBody>
          <a:bodyPr vert="horz" lIns="91440" tIns="45720" rIns="91440" bIns="45720" rtlCol="0" anchor="t">
            <a:normAutofit lnSpcReduction="10000"/>
          </a:bodyPr>
          <a:lstStyle/>
          <a:p>
            <a:r>
              <a:rPr lang="es-ES" noProof="1"/>
              <a:t>4º REINICIAR SERVICIO</a:t>
            </a:r>
          </a:p>
        </p:txBody>
      </p:sp>
      <p:sp>
        <p:nvSpPr>
          <p:cNvPr id="81" name="Marcador de pie de página 80">
            <a:extLst>
              <a:ext uri="{FF2B5EF4-FFF2-40B4-BE49-F238E27FC236}">
                <a16:creationId xmlns:a16="http://schemas.microsoft.com/office/drawing/2014/main" id="{90B5FE0A-0C34-872E-CB06-EB7604FA6F8C}"/>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93FDF7F1-92D0-842C-4BAE-93D5B1F260E4}"/>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26</a:t>
            </a:fld>
            <a:endParaRPr lang="es-ES" noProof="1"/>
          </a:p>
        </p:txBody>
      </p:sp>
      <p:sp>
        <p:nvSpPr>
          <p:cNvPr id="18" name="Marcador de texto 3">
            <a:extLst>
              <a:ext uri="{FF2B5EF4-FFF2-40B4-BE49-F238E27FC236}">
                <a16:creationId xmlns:a16="http://schemas.microsoft.com/office/drawing/2014/main" id="{79FF99DB-A164-15F9-F8AA-B8572D1C9B71}"/>
              </a:ext>
            </a:extLst>
          </p:cNvPr>
          <p:cNvSpPr txBox="1">
            <a:spLocks/>
          </p:cNvSpPr>
          <p:nvPr/>
        </p:nvSpPr>
        <p:spPr>
          <a:xfrm>
            <a:off x="6670141" y="3045306"/>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stop nombre-servicio.service</a:t>
            </a:r>
          </a:p>
        </p:txBody>
      </p:sp>
      <p:sp>
        <p:nvSpPr>
          <p:cNvPr id="20" name="Marcador de texto 3">
            <a:extLst>
              <a:ext uri="{FF2B5EF4-FFF2-40B4-BE49-F238E27FC236}">
                <a16:creationId xmlns:a16="http://schemas.microsoft.com/office/drawing/2014/main" id="{DA10E0FC-834F-024F-84D1-78C8DC04CB3C}"/>
              </a:ext>
            </a:extLst>
          </p:cNvPr>
          <p:cNvSpPr txBox="1">
            <a:spLocks/>
          </p:cNvSpPr>
          <p:nvPr/>
        </p:nvSpPr>
        <p:spPr>
          <a:xfrm>
            <a:off x="689159"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status nombre-servicio.service</a:t>
            </a:r>
          </a:p>
        </p:txBody>
      </p:sp>
      <p:sp>
        <p:nvSpPr>
          <p:cNvPr id="21" name="Marcador de texto 3">
            <a:extLst>
              <a:ext uri="{FF2B5EF4-FFF2-40B4-BE49-F238E27FC236}">
                <a16:creationId xmlns:a16="http://schemas.microsoft.com/office/drawing/2014/main" id="{19496B0D-55D9-5404-709B-9918918DD0AA}"/>
              </a:ext>
            </a:extLst>
          </p:cNvPr>
          <p:cNvSpPr txBox="1">
            <a:spLocks/>
          </p:cNvSpPr>
          <p:nvPr/>
        </p:nvSpPr>
        <p:spPr>
          <a:xfrm>
            <a:off x="6670140"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restart nombre-servicio.service</a:t>
            </a:r>
          </a:p>
        </p:txBody>
      </p:sp>
    </p:spTree>
    <p:extLst>
      <p:ext uri="{BB962C8B-B14F-4D97-AF65-F5344CB8AC3E}">
        <p14:creationId xmlns:p14="http://schemas.microsoft.com/office/powerpoint/2010/main" val="2267993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AFE66-DC62-40F7-E934-EF5315BDE06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B3E4DB0-BBB4-9C20-3512-823C4DDDF6B0}"/>
              </a:ext>
            </a:extLst>
          </p:cNvPr>
          <p:cNvSpPr>
            <a:spLocks noGrp="1"/>
          </p:cNvSpPr>
          <p:nvPr>
            <p:ph type="title"/>
          </p:nvPr>
        </p:nvSpPr>
        <p:spPr>
          <a:xfrm>
            <a:off x="1885156" y="892177"/>
            <a:ext cx="8421688" cy="1325563"/>
          </a:xfrm>
        </p:spPr>
        <p:txBody>
          <a:bodyPr rtlCol="0"/>
          <a:lstStyle/>
          <a:p>
            <a:r>
              <a:rPr lang="es-ES" noProof="1"/>
              <a:t>Configuración del sistema con systemd</a:t>
            </a:r>
          </a:p>
        </p:txBody>
      </p:sp>
      <p:sp>
        <p:nvSpPr>
          <p:cNvPr id="3" name="Marcador de contenido 2">
            <a:extLst>
              <a:ext uri="{FF2B5EF4-FFF2-40B4-BE49-F238E27FC236}">
                <a16:creationId xmlns:a16="http://schemas.microsoft.com/office/drawing/2014/main" id="{449AABE8-2DB0-4939-811C-31D59FE6A8A8}"/>
              </a:ext>
            </a:extLst>
          </p:cNvPr>
          <p:cNvSpPr>
            <a:spLocks noGrp="1"/>
          </p:cNvSpPr>
          <p:nvPr>
            <p:ph type="body" sz="quarter" idx="13"/>
          </p:nvPr>
        </p:nvSpPr>
        <p:spPr>
          <a:xfrm>
            <a:off x="580127" y="2563123"/>
            <a:ext cx="5052736" cy="365125"/>
          </a:xfrm>
        </p:spPr>
        <p:txBody>
          <a:bodyPr vert="horz" lIns="91440" tIns="45720" rIns="91440" bIns="45720" rtlCol="0" anchor="t">
            <a:normAutofit fontScale="92500"/>
          </a:bodyPr>
          <a:lstStyle/>
          <a:p>
            <a:r>
              <a:rPr lang="es-ES" noProof="1"/>
              <a:t>5º HABILITAR SERVICIO EN ARRANQUE</a:t>
            </a:r>
          </a:p>
        </p:txBody>
      </p:sp>
      <p:sp>
        <p:nvSpPr>
          <p:cNvPr id="4" name="Marcador de texto 3">
            <a:extLst>
              <a:ext uri="{FF2B5EF4-FFF2-40B4-BE49-F238E27FC236}">
                <a16:creationId xmlns:a16="http://schemas.microsoft.com/office/drawing/2014/main" id="{0043AC07-D407-5279-22CF-9324B67487CA}"/>
              </a:ext>
            </a:extLst>
          </p:cNvPr>
          <p:cNvSpPr>
            <a:spLocks noGrp="1"/>
          </p:cNvSpPr>
          <p:nvPr>
            <p:ph type="body" sz="quarter" idx="15"/>
          </p:nvPr>
        </p:nvSpPr>
        <p:spPr>
          <a:xfrm>
            <a:off x="680533" y="3051057"/>
            <a:ext cx="4836161" cy="748650"/>
          </a:xfrm>
          <a:solidFill>
            <a:schemeClr val="accent2">
              <a:lumMod val="90000"/>
            </a:schemeClr>
          </a:solidFill>
          <a:ln>
            <a:solidFill>
              <a:schemeClr val="tx1"/>
            </a:solidFill>
          </a:ln>
        </p:spPr>
        <p:txBody>
          <a:bodyPr vert="horz" lIns="91440" tIns="45720" rIns="91440" bIns="45720" rtlCol="0" anchor="ctr">
            <a:normAutofit/>
          </a:bodyPr>
          <a:lstStyle/>
          <a:p>
            <a:r>
              <a:rPr lang="es-ES" noProof="1">
                <a:latin typeface="Courier New"/>
                <a:cs typeface="Courier New"/>
              </a:rPr>
              <a:t>$ systemctl enable nombre-servicio.service</a:t>
            </a:r>
          </a:p>
        </p:txBody>
      </p:sp>
      <p:sp>
        <p:nvSpPr>
          <p:cNvPr id="5" name="Marcador de texto 4">
            <a:extLst>
              <a:ext uri="{FF2B5EF4-FFF2-40B4-BE49-F238E27FC236}">
                <a16:creationId xmlns:a16="http://schemas.microsoft.com/office/drawing/2014/main" id="{213DD814-45B0-EDC8-94A7-6F7E835D17B7}"/>
              </a:ext>
            </a:extLst>
          </p:cNvPr>
          <p:cNvSpPr>
            <a:spLocks noGrp="1"/>
          </p:cNvSpPr>
          <p:nvPr>
            <p:ph type="body" sz="quarter" idx="16"/>
          </p:nvPr>
        </p:nvSpPr>
        <p:spPr>
          <a:xfrm>
            <a:off x="6356704" y="2563123"/>
            <a:ext cx="5440924" cy="480144"/>
          </a:xfrm>
        </p:spPr>
        <p:txBody>
          <a:bodyPr vert="horz" lIns="91440" tIns="45720" rIns="91440" bIns="45720" rtlCol="0" anchor="t">
            <a:normAutofit fontScale="92500"/>
          </a:bodyPr>
          <a:lstStyle/>
          <a:p>
            <a:r>
              <a:rPr lang="es-ES" noProof="1"/>
              <a:t>6º DESHABILITAR SERVICIO EN ARRANQUE</a:t>
            </a:r>
          </a:p>
        </p:txBody>
      </p:sp>
      <p:sp>
        <p:nvSpPr>
          <p:cNvPr id="7" name="Marcador de texto 6">
            <a:extLst>
              <a:ext uri="{FF2B5EF4-FFF2-40B4-BE49-F238E27FC236}">
                <a16:creationId xmlns:a16="http://schemas.microsoft.com/office/drawing/2014/main" id="{46005552-820D-5024-FE6A-1A0660F147C0}"/>
              </a:ext>
            </a:extLst>
          </p:cNvPr>
          <p:cNvSpPr>
            <a:spLocks noGrp="1"/>
          </p:cNvSpPr>
          <p:nvPr>
            <p:ph type="body" sz="quarter" idx="18"/>
          </p:nvPr>
        </p:nvSpPr>
        <p:spPr>
          <a:xfrm>
            <a:off x="148805" y="4146903"/>
            <a:ext cx="5915378" cy="609539"/>
          </a:xfrm>
        </p:spPr>
        <p:txBody>
          <a:bodyPr vert="horz" lIns="91440" tIns="45720" rIns="91440" bIns="45720" rtlCol="0" anchor="t">
            <a:normAutofit fontScale="92500" lnSpcReduction="10000"/>
          </a:bodyPr>
          <a:lstStyle/>
          <a:p>
            <a:r>
              <a:rPr lang="es-ES" noProof="1"/>
              <a:t>7º RECARGAR CONFIGURACION DE UN SERVICIO</a:t>
            </a:r>
          </a:p>
        </p:txBody>
      </p:sp>
      <p:sp>
        <p:nvSpPr>
          <p:cNvPr id="9" name="Marcador de texto 8">
            <a:extLst>
              <a:ext uri="{FF2B5EF4-FFF2-40B4-BE49-F238E27FC236}">
                <a16:creationId xmlns:a16="http://schemas.microsoft.com/office/drawing/2014/main" id="{2F689028-1A88-7A77-15FE-6962B1BEF24E}"/>
              </a:ext>
            </a:extLst>
          </p:cNvPr>
          <p:cNvSpPr>
            <a:spLocks noGrp="1"/>
          </p:cNvSpPr>
          <p:nvPr>
            <p:ph type="body" sz="quarter" idx="23"/>
          </p:nvPr>
        </p:nvSpPr>
        <p:spPr>
          <a:xfrm>
            <a:off x="7060819" y="4319431"/>
            <a:ext cx="4031945" cy="365125"/>
          </a:xfrm>
        </p:spPr>
        <p:txBody>
          <a:bodyPr vert="horz" lIns="91440" tIns="45720" rIns="91440" bIns="45720" rtlCol="0" anchor="t">
            <a:normAutofit lnSpcReduction="10000"/>
          </a:bodyPr>
          <a:lstStyle/>
          <a:p>
            <a:r>
              <a:rPr lang="es-ES" noProof="1"/>
              <a:t>8º  ENMASCARAR SERVICIO</a:t>
            </a:r>
          </a:p>
        </p:txBody>
      </p:sp>
      <p:sp>
        <p:nvSpPr>
          <p:cNvPr id="81" name="Marcador de pie de página 80">
            <a:extLst>
              <a:ext uri="{FF2B5EF4-FFF2-40B4-BE49-F238E27FC236}">
                <a16:creationId xmlns:a16="http://schemas.microsoft.com/office/drawing/2014/main" id="{4AB2EA73-51A1-357A-F751-43FEE3794F34}"/>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A42E81CF-3CCE-DC80-1422-F92F425CC6A6}"/>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27</a:t>
            </a:fld>
            <a:endParaRPr lang="es-ES" noProof="1"/>
          </a:p>
        </p:txBody>
      </p:sp>
      <p:sp>
        <p:nvSpPr>
          <p:cNvPr id="18" name="Marcador de texto 3">
            <a:extLst>
              <a:ext uri="{FF2B5EF4-FFF2-40B4-BE49-F238E27FC236}">
                <a16:creationId xmlns:a16="http://schemas.microsoft.com/office/drawing/2014/main" id="{339804BA-C746-55BA-87EC-63491ACC7A8F}"/>
              </a:ext>
            </a:extLst>
          </p:cNvPr>
          <p:cNvSpPr txBox="1">
            <a:spLocks/>
          </p:cNvSpPr>
          <p:nvPr/>
        </p:nvSpPr>
        <p:spPr>
          <a:xfrm>
            <a:off x="6670141" y="3045306"/>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disable nombre-servicio.service</a:t>
            </a:r>
          </a:p>
        </p:txBody>
      </p:sp>
      <p:sp>
        <p:nvSpPr>
          <p:cNvPr id="20" name="Marcador de texto 3">
            <a:extLst>
              <a:ext uri="{FF2B5EF4-FFF2-40B4-BE49-F238E27FC236}">
                <a16:creationId xmlns:a16="http://schemas.microsoft.com/office/drawing/2014/main" id="{212F6943-7986-6A0E-CE45-D457B0A5BD74}"/>
              </a:ext>
            </a:extLst>
          </p:cNvPr>
          <p:cNvSpPr txBox="1">
            <a:spLocks/>
          </p:cNvSpPr>
          <p:nvPr/>
        </p:nvSpPr>
        <p:spPr>
          <a:xfrm>
            <a:off x="689159"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reload nombre-servicio.service</a:t>
            </a:r>
          </a:p>
        </p:txBody>
      </p:sp>
      <p:sp>
        <p:nvSpPr>
          <p:cNvPr id="21" name="Marcador de texto 3">
            <a:extLst>
              <a:ext uri="{FF2B5EF4-FFF2-40B4-BE49-F238E27FC236}">
                <a16:creationId xmlns:a16="http://schemas.microsoft.com/office/drawing/2014/main" id="{3010261C-7E1A-A140-1A10-AE08C04F4A37}"/>
              </a:ext>
            </a:extLst>
          </p:cNvPr>
          <p:cNvSpPr txBox="1">
            <a:spLocks/>
          </p:cNvSpPr>
          <p:nvPr/>
        </p:nvSpPr>
        <p:spPr>
          <a:xfrm>
            <a:off x="6670140"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restart nombre-servicio.service</a:t>
            </a:r>
          </a:p>
        </p:txBody>
      </p:sp>
    </p:spTree>
    <p:extLst>
      <p:ext uri="{BB962C8B-B14F-4D97-AF65-F5344CB8AC3E}">
        <p14:creationId xmlns:p14="http://schemas.microsoft.com/office/powerpoint/2010/main" val="441971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B600A-CE35-26E9-8BD7-A4170F71077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BAC1AE0-D311-73F4-5D62-47C0162A1DA8}"/>
              </a:ext>
            </a:extLst>
          </p:cNvPr>
          <p:cNvSpPr>
            <a:spLocks noGrp="1"/>
          </p:cNvSpPr>
          <p:nvPr>
            <p:ph type="title"/>
          </p:nvPr>
        </p:nvSpPr>
        <p:spPr>
          <a:xfrm>
            <a:off x="1885156" y="892177"/>
            <a:ext cx="8421688" cy="1325563"/>
          </a:xfrm>
        </p:spPr>
        <p:txBody>
          <a:bodyPr rtlCol="0"/>
          <a:lstStyle/>
          <a:p>
            <a:r>
              <a:rPr lang="es-ES" noProof="1"/>
              <a:t>Configuración del sistema con systemd</a:t>
            </a:r>
          </a:p>
        </p:txBody>
      </p:sp>
      <p:sp>
        <p:nvSpPr>
          <p:cNvPr id="3" name="Marcador de contenido 2">
            <a:extLst>
              <a:ext uri="{FF2B5EF4-FFF2-40B4-BE49-F238E27FC236}">
                <a16:creationId xmlns:a16="http://schemas.microsoft.com/office/drawing/2014/main" id="{09DC492D-28E8-9B58-6F3D-ED5A500AEDCA}"/>
              </a:ext>
            </a:extLst>
          </p:cNvPr>
          <p:cNvSpPr>
            <a:spLocks noGrp="1"/>
          </p:cNvSpPr>
          <p:nvPr>
            <p:ph type="body" sz="quarter" idx="13"/>
          </p:nvPr>
        </p:nvSpPr>
        <p:spPr>
          <a:xfrm>
            <a:off x="1083334" y="2563123"/>
            <a:ext cx="4031945" cy="365125"/>
          </a:xfrm>
        </p:spPr>
        <p:txBody>
          <a:bodyPr vert="horz" lIns="91440" tIns="45720" rIns="91440" bIns="45720" rtlCol="0" anchor="t">
            <a:normAutofit lnSpcReduction="10000"/>
          </a:bodyPr>
          <a:lstStyle/>
          <a:p>
            <a:r>
              <a:rPr lang="es-ES" noProof="1"/>
              <a:t>9º LISTAR OBJETIVOS</a:t>
            </a:r>
          </a:p>
        </p:txBody>
      </p:sp>
      <p:sp>
        <p:nvSpPr>
          <p:cNvPr id="4" name="Marcador de texto 3">
            <a:extLst>
              <a:ext uri="{FF2B5EF4-FFF2-40B4-BE49-F238E27FC236}">
                <a16:creationId xmlns:a16="http://schemas.microsoft.com/office/drawing/2014/main" id="{964F1CE2-C6AA-0964-88D3-1A4B7D3B3792}"/>
              </a:ext>
            </a:extLst>
          </p:cNvPr>
          <p:cNvSpPr>
            <a:spLocks noGrp="1"/>
          </p:cNvSpPr>
          <p:nvPr>
            <p:ph type="body" sz="quarter" idx="15"/>
          </p:nvPr>
        </p:nvSpPr>
        <p:spPr>
          <a:xfrm>
            <a:off x="680533" y="3051057"/>
            <a:ext cx="4836161" cy="748650"/>
          </a:xfrm>
          <a:solidFill>
            <a:schemeClr val="accent2">
              <a:lumMod val="90000"/>
            </a:schemeClr>
          </a:solidFill>
          <a:ln>
            <a:solidFill>
              <a:schemeClr val="tx1"/>
            </a:solidFill>
          </a:ln>
        </p:spPr>
        <p:txBody>
          <a:bodyPr vert="horz" lIns="91440" tIns="45720" rIns="91440" bIns="45720" rtlCol="0" anchor="ctr">
            <a:normAutofit/>
          </a:bodyPr>
          <a:lstStyle/>
          <a:p>
            <a:r>
              <a:rPr lang="es-ES" noProof="1">
                <a:latin typeface="Courier New"/>
                <a:cs typeface="Courier New"/>
              </a:rPr>
              <a:t>$ systemctl list-units --type=target</a:t>
            </a:r>
          </a:p>
        </p:txBody>
      </p:sp>
      <p:sp>
        <p:nvSpPr>
          <p:cNvPr id="5" name="Marcador de texto 4">
            <a:extLst>
              <a:ext uri="{FF2B5EF4-FFF2-40B4-BE49-F238E27FC236}">
                <a16:creationId xmlns:a16="http://schemas.microsoft.com/office/drawing/2014/main" id="{2F4D2F6B-96DB-07C9-DE6B-AFBB68E72C03}"/>
              </a:ext>
            </a:extLst>
          </p:cNvPr>
          <p:cNvSpPr>
            <a:spLocks noGrp="1"/>
          </p:cNvSpPr>
          <p:nvPr>
            <p:ph type="body" sz="quarter" idx="16"/>
          </p:nvPr>
        </p:nvSpPr>
        <p:spPr>
          <a:xfrm>
            <a:off x="7061193" y="2304331"/>
            <a:ext cx="4031945" cy="623917"/>
          </a:xfrm>
        </p:spPr>
        <p:txBody>
          <a:bodyPr vert="horz" lIns="91440" tIns="45720" rIns="91440" bIns="45720" rtlCol="0" anchor="t">
            <a:normAutofit lnSpcReduction="10000"/>
          </a:bodyPr>
          <a:lstStyle/>
          <a:p>
            <a:r>
              <a:rPr lang="es-ES" noProof="1"/>
              <a:t>10º VER OBJETIVO DEL SISTEMA</a:t>
            </a:r>
          </a:p>
        </p:txBody>
      </p:sp>
      <p:sp>
        <p:nvSpPr>
          <p:cNvPr id="7" name="Marcador de texto 6">
            <a:extLst>
              <a:ext uri="{FF2B5EF4-FFF2-40B4-BE49-F238E27FC236}">
                <a16:creationId xmlns:a16="http://schemas.microsoft.com/office/drawing/2014/main" id="{68AA959B-0598-E304-4E01-139325119D72}"/>
              </a:ext>
            </a:extLst>
          </p:cNvPr>
          <p:cNvSpPr>
            <a:spLocks noGrp="1"/>
          </p:cNvSpPr>
          <p:nvPr>
            <p:ph type="body" sz="quarter" idx="18"/>
          </p:nvPr>
        </p:nvSpPr>
        <p:spPr>
          <a:xfrm>
            <a:off x="1083333" y="4132526"/>
            <a:ext cx="4031945" cy="552030"/>
          </a:xfrm>
        </p:spPr>
        <p:txBody>
          <a:bodyPr vert="horz" lIns="91440" tIns="45720" rIns="91440" bIns="45720" rtlCol="0" anchor="t">
            <a:normAutofit fontScale="92500" lnSpcReduction="20000"/>
          </a:bodyPr>
          <a:lstStyle/>
          <a:p>
            <a:r>
              <a:rPr lang="es-ES" noProof="1"/>
              <a:t>11º SISTEMA EN ENTORNO GRÁFICO</a:t>
            </a:r>
          </a:p>
        </p:txBody>
      </p:sp>
      <p:sp>
        <p:nvSpPr>
          <p:cNvPr id="9" name="Marcador de texto 8">
            <a:extLst>
              <a:ext uri="{FF2B5EF4-FFF2-40B4-BE49-F238E27FC236}">
                <a16:creationId xmlns:a16="http://schemas.microsoft.com/office/drawing/2014/main" id="{D72B4B98-3C3D-EA30-F888-5859AED41502}"/>
              </a:ext>
            </a:extLst>
          </p:cNvPr>
          <p:cNvSpPr>
            <a:spLocks noGrp="1"/>
          </p:cNvSpPr>
          <p:nvPr>
            <p:ph type="body" sz="quarter" idx="23"/>
          </p:nvPr>
        </p:nvSpPr>
        <p:spPr>
          <a:xfrm>
            <a:off x="7060819" y="4132526"/>
            <a:ext cx="4031945" cy="552030"/>
          </a:xfrm>
        </p:spPr>
        <p:txBody>
          <a:bodyPr vert="horz" lIns="91440" tIns="45720" rIns="91440" bIns="45720" rtlCol="0" anchor="t">
            <a:normAutofit fontScale="85000" lnSpcReduction="10000"/>
          </a:bodyPr>
          <a:lstStyle/>
          <a:p>
            <a:r>
              <a:rPr lang="es-ES" noProof="1"/>
              <a:t>12º SISTEMA EN MULTIUSUARIO (SIN ENTORNO GRÁFICO)</a:t>
            </a:r>
          </a:p>
        </p:txBody>
      </p:sp>
      <p:sp>
        <p:nvSpPr>
          <p:cNvPr id="81" name="Marcador de pie de página 80">
            <a:extLst>
              <a:ext uri="{FF2B5EF4-FFF2-40B4-BE49-F238E27FC236}">
                <a16:creationId xmlns:a16="http://schemas.microsoft.com/office/drawing/2014/main" id="{715183CB-429D-21B5-8521-DF067A5A3FBC}"/>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5486BF47-5906-00ED-A354-CF9102EBF881}"/>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28</a:t>
            </a:fld>
            <a:endParaRPr lang="es-ES" noProof="1"/>
          </a:p>
        </p:txBody>
      </p:sp>
      <p:sp>
        <p:nvSpPr>
          <p:cNvPr id="18" name="Marcador de texto 3">
            <a:extLst>
              <a:ext uri="{FF2B5EF4-FFF2-40B4-BE49-F238E27FC236}">
                <a16:creationId xmlns:a16="http://schemas.microsoft.com/office/drawing/2014/main" id="{A92C2709-9984-637C-3D00-D6BF535F98B6}"/>
              </a:ext>
            </a:extLst>
          </p:cNvPr>
          <p:cNvSpPr txBox="1">
            <a:spLocks/>
          </p:cNvSpPr>
          <p:nvPr/>
        </p:nvSpPr>
        <p:spPr>
          <a:xfrm>
            <a:off x="6670141" y="3045306"/>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get-default</a:t>
            </a:r>
          </a:p>
        </p:txBody>
      </p:sp>
      <p:sp>
        <p:nvSpPr>
          <p:cNvPr id="20" name="Marcador de texto 3">
            <a:extLst>
              <a:ext uri="{FF2B5EF4-FFF2-40B4-BE49-F238E27FC236}">
                <a16:creationId xmlns:a16="http://schemas.microsoft.com/office/drawing/2014/main" id="{988C1816-4961-C58C-4B64-31A0CC120FBE}"/>
              </a:ext>
            </a:extLst>
          </p:cNvPr>
          <p:cNvSpPr txBox="1">
            <a:spLocks/>
          </p:cNvSpPr>
          <p:nvPr/>
        </p:nvSpPr>
        <p:spPr>
          <a:xfrm>
            <a:off x="689159"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set-default graphical.target</a:t>
            </a:r>
          </a:p>
        </p:txBody>
      </p:sp>
      <p:sp>
        <p:nvSpPr>
          <p:cNvPr id="21" name="Marcador de texto 3">
            <a:extLst>
              <a:ext uri="{FF2B5EF4-FFF2-40B4-BE49-F238E27FC236}">
                <a16:creationId xmlns:a16="http://schemas.microsoft.com/office/drawing/2014/main" id="{8B6DE91C-345B-17F6-31CF-A99F8817AE35}"/>
              </a:ext>
            </a:extLst>
          </p:cNvPr>
          <p:cNvSpPr txBox="1">
            <a:spLocks/>
          </p:cNvSpPr>
          <p:nvPr/>
        </p:nvSpPr>
        <p:spPr>
          <a:xfrm>
            <a:off x="6670140" y="4770589"/>
            <a:ext cx="4836161" cy="74865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latin typeface="Courier New"/>
                <a:cs typeface="Courier New"/>
              </a:rPr>
              <a:t>$ systemctl set-default multi-user.target</a:t>
            </a:r>
            <a:endParaRPr lang="es-ES" noProof="1">
              <a:solidFill>
                <a:srgbClr val="000000"/>
              </a:solidFill>
              <a:latin typeface="Courier New"/>
              <a:cs typeface="Courier New"/>
            </a:endParaRPr>
          </a:p>
        </p:txBody>
      </p:sp>
    </p:spTree>
    <p:extLst>
      <p:ext uri="{BB962C8B-B14F-4D97-AF65-F5344CB8AC3E}">
        <p14:creationId xmlns:p14="http://schemas.microsoft.com/office/powerpoint/2010/main" val="38526349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745BA-A173-75FC-CDF7-4E106BC919F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0C46E24-6B40-4548-58B2-62B198730D94}"/>
              </a:ext>
              <a:ext uri="{C183D7F6-B498-43B3-948B-1728B52AA6E4}">
                <adec:decorative xmlns:adec="http://schemas.microsoft.com/office/drawing/2017/decorative" val="0"/>
              </a:ext>
            </a:extLst>
          </p:cNvPr>
          <p:cNvSpPr>
            <a:spLocks noGrp="1"/>
          </p:cNvSpPr>
          <p:nvPr>
            <p:ph type="title"/>
          </p:nvPr>
        </p:nvSpPr>
        <p:spPr>
          <a:xfrm>
            <a:off x="779001" y="3121717"/>
            <a:ext cx="4372868" cy="976194"/>
          </a:xfrm>
        </p:spPr>
        <p:txBody>
          <a:bodyPr rtlCol="0">
            <a:normAutofit/>
          </a:bodyPr>
          <a:lstStyle/>
          <a:p>
            <a:r>
              <a:rPr lang="es-ES" noProof="1"/>
              <a:t>UNIDADES Y GESTIÓN DE SERVICIOS</a:t>
            </a:r>
          </a:p>
        </p:txBody>
      </p:sp>
      <p:sp>
        <p:nvSpPr>
          <p:cNvPr id="5" name="Marcador de pie de página 4">
            <a:extLst>
              <a:ext uri="{FF2B5EF4-FFF2-40B4-BE49-F238E27FC236}">
                <a16:creationId xmlns:a16="http://schemas.microsoft.com/office/drawing/2014/main" id="{9713EECD-6DCF-68A8-EE82-F586358A90AB}"/>
              </a:ext>
            </a:extLst>
          </p:cNvPr>
          <p:cNvSpPr>
            <a:spLocks noGrp="1"/>
          </p:cNvSpPr>
          <p:nvPr>
            <p:ph type="ftr" sz="quarter" idx="11"/>
          </p:nvPr>
        </p:nvSpPr>
        <p:spPr>
          <a:xfrm>
            <a:off x="2669886" y="6356349"/>
            <a:ext cx="2482842"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A9F6E008-E72F-E5C3-82C7-5150B2BF11EE}"/>
              </a:ext>
            </a:extLst>
          </p:cNvPr>
          <p:cNvSpPr>
            <a:spLocks noGrp="1"/>
          </p:cNvSpPr>
          <p:nvPr>
            <p:ph type="sldNum" sz="quarter" idx="12"/>
          </p:nvPr>
        </p:nvSpPr>
        <p:spPr>
          <a:xfrm>
            <a:off x="5536305" y="6356350"/>
            <a:ext cx="987552" cy="365125"/>
          </a:xfrm>
        </p:spPr>
        <p:txBody>
          <a:bodyPr rtlCol="0"/>
          <a:lstStyle/>
          <a:p>
            <a:pPr rtl="0"/>
            <a:fld id="{19B51A1E-902D-48AF-9020-955120F399B6}" type="slidenum">
              <a:rPr lang="es-ES" noProof="1" smtClean="0"/>
              <a:pPr rtl="0"/>
              <a:t>29</a:t>
            </a:fld>
            <a:endParaRPr lang="es-ES" noProof="1"/>
          </a:p>
        </p:txBody>
      </p:sp>
    </p:spTree>
    <p:extLst>
      <p:ext uri="{BB962C8B-B14F-4D97-AF65-F5344CB8AC3E}">
        <p14:creationId xmlns:p14="http://schemas.microsoft.com/office/powerpoint/2010/main" val="19336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19F29B-F233-48AF-8261-F33A4E079E3E}"/>
              </a:ext>
              <a:ext uri="{C183D7F6-B498-43B3-948B-1728B52AA6E4}">
                <adec:decorative xmlns:adec="http://schemas.microsoft.com/office/drawing/2017/decorative" val="0"/>
              </a:ext>
            </a:extLst>
          </p:cNvPr>
          <p:cNvSpPr>
            <a:spLocks noGrp="1"/>
          </p:cNvSpPr>
          <p:nvPr>
            <p:ph type="title"/>
          </p:nvPr>
        </p:nvSpPr>
        <p:spPr>
          <a:xfrm>
            <a:off x="1102590" y="3121717"/>
            <a:ext cx="4049279" cy="621291"/>
          </a:xfrm>
        </p:spPr>
        <p:txBody>
          <a:bodyPr rtlCol="0">
            <a:normAutofit fontScale="90000"/>
          </a:bodyPr>
          <a:lstStyle/>
          <a:p>
            <a:r>
              <a:rPr lang="es-ES" noProof="1"/>
              <a:t>INSTALACIÓN Y CONFIGURACIÓN</a:t>
            </a:r>
          </a:p>
        </p:txBody>
      </p:sp>
      <p:sp>
        <p:nvSpPr>
          <p:cNvPr id="5" name="Marcador de pie de página 4">
            <a:extLst>
              <a:ext uri="{FF2B5EF4-FFF2-40B4-BE49-F238E27FC236}">
                <a16:creationId xmlns:a16="http://schemas.microsoft.com/office/drawing/2014/main" id="{AF29EA23-F34E-486A-B8B2-0C3019266975}"/>
              </a:ext>
            </a:extLst>
          </p:cNvPr>
          <p:cNvSpPr>
            <a:spLocks noGrp="1"/>
          </p:cNvSpPr>
          <p:nvPr>
            <p:ph type="ftr" sz="quarter" idx="11"/>
          </p:nvPr>
        </p:nvSpPr>
        <p:spPr>
          <a:xfrm>
            <a:off x="2669886" y="6356349"/>
            <a:ext cx="2482842"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328F602C-7F98-4C02-99D4-ED65E00D66A4}"/>
              </a:ext>
            </a:extLst>
          </p:cNvPr>
          <p:cNvSpPr>
            <a:spLocks noGrp="1"/>
          </p:cNvSpPr>
          <p:nvPr>
            <p:ph type="sldNum" sz="quarter" idx="12"/>
          </p:nvPr>
        </p:nvSpPr>
        <p:spPr>
          <a:xfrm>
            <a:off x="5536305" y="6356350"/>
            <a:ext cx="987552" cy="365125"/>
          </a:xfrm>
        </p:spPr>
        <p:txBody>
          <a:bodyPr rtlCol="0"/>
          <a:lstStyle/>
          <a:p>
            <a:pPr rtl="0"/>
            <a:fld id="{19B51A1E-902D-48AF-9020-955120F399B6}" type="slidenum">
              <a:rPr lang="es-ES" noProof="1" smtClean="0"/>
              <a:pPr rtl="0"/>
              <a:t>3</a:t>
            </a:fld>
            <a:endParaRPr lang="es-ES" noProof="1"/>
          </a:p>
        </p:txBody>
      </p:sp>
    </p:spTree>
    <p:extLst>
      <p:ext uri="{BB962C8B-B14F-4D97-AF65-F5344CB8AC3E}">
        <p14:creationId xmlns:p14="http://schemas.microsoft.com/office/powerpoint/2010/main" val="22434949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526A6-F7BE-A54B-378B-594392007BA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088D5FA-4154-A1D1-5625-18849255409D}"/>
              </a:ext>
            </a:extLst>
          </p:cNvPr>
          <p:cNvSpPr>
            <a:spLocks noGrp="1"/>
          </p:cNvSpPr>
          <p:nvPr>
            <p:ph type="title"/>
          </p:nvPr>
        </p:nvSpPr>
        <p:spPr>
          <a:xfrm>
            <a:off x="5920169" y="1152771"/>
            <a:ext cx="5431971" cy="846301"/>
          </a:xfrm>
        </p:spPr>
        <p:txBody>
          <a:bodyPr rtlCol="0"/>
          <a:lstStyle/>
          <a:p>
            <a:r>
              <a:rPr lang="es-ES"/>
              <a:t>Unidades en systemd</a:t>
            </a:r>
          </a:p>
        </p:txBody>
      </p:sp>
      <p:sp>
        <p:nvSpPr>
          <p:cNvPr id="3" name="Marcador de contenido 2">
            <a:extLst>
              <a:ext uri="{FF2B5EF4-FFF2-40B4-BE49-F238E27FC236}">
                <a16:creationId xmlns:a16="http://schemas.microsoft.com/office/drawing/2014/main" id="{C2F87048-21E2-6657-2D42-2F83FE87F9F9}"/>
              </a:ext>
            </a:extLst>
          </p:cNvPr>
          <p:cNvSpPr>
            <a:spLocks noGrp="1"/>
          </p:cNvSpPr>
          <p:nvPr>
            <p:ph type="body" sz="quarter" idx="13"/>
          </p:nvPr>
        </p:nvSpPr>
        <p:spPr>
          <a:xfrm>
            <a:off x="5922254" y="2136140"/>
            <a:ext cx="5433204" cy="365125"/>
          </a:xfrm>
        </p:spPr>
        <p:txBody>
          <a:bodyPr vert="horz" lIns="91440" tIns="45720" rIns="91440" bIns="45720" rtlCol="0" anchor="t">
            <a:normAutofit lnSpcReduction="10000"/>
          </a:bodyPr>
          <a:lstStyle/>
          <a:p>
            <a:pPr rtl="0"/>
            <a:r>
              <a:rPr lang="es-ES"/>
              <a:t>.TIMER</a:t>
            </a:r>
            <a:endParaRPr lang="es-ES" err="1"/>
          </a:p>
        </p:txBody>
      </p:sp>
      <p:sp>
        <p:nvSpPr>
          <p:cNvPr id="17" name="Marcador de texto 16">
            <a:extLst>
              <a:ext uri="{FF2B5EF4-FFF2-40B4-BE49-F238E27FC236}">
                <a16:creationId xmlns:a16="http://schemas.microsoft.com/office/drawing/2014/main" id="{CAD8983A-AC3B-FD22-9F29-E5C34FEBA464}"/>
              </a:ext>
            </a:extLst>
          </p:cNvPr>
          <p:cNvSpPr>
            <a:spLocks noGrp="1"/>
          </p:cNvSpPr>
          <p:nvPr>
            <p:ph type="body" sz="quarter" idx="15"/>
          </p:nvPr>
        </p:nvSpPr>
        <p:spPr>
          <a:xfrm>
            <a:off x="5921828" y="2503665"/>
            <a:ext cx="5431971" cy="557950"/>
          </a:xfrm>
        </p:spPr>
        <p:txBody>
          <a:bodyPr vert="horz" lIns="91440" tIns="45720" rIns="91440" bIns="45720" rtlCol="0" anchor="t">
            <a:normAutofit/>
          </a:bodyPr>
          <a:lstStyle/>
          <a:p>
            <a:r>
              <a:rPr lang="es-ES"/>
              <a:t>Programa la ejecución de servicios en momentos específicos</a:t>
            </a:r>
          </a:p>
        </p:txBody>
      </p:sp>
      <p:sp>
        <p:nvSpPr>
          <p:cNvPr id="24" name="Marcador de texto 23">
            <a:extLst>
              <a:ext uri="{FF2B5EF4-FFF2-40B4-BE49-F238E27FC236}">
                <a16:creationId xmlns:a16="http://schemas.microsoft.com/office/drawing/2014/main" id="{F966A8BD-0D53-25AB-E2A0-CC7185552443}"/>
              </a:ext>
            </a:extLst>
          </p:cNvPr>
          <p:cNvSpPr>
            <a:spLocks noGrp="1"/>
          </p:cNvSpPr>
          <p:nvPr>
            <p:ph type="body" sz="quarter" idx="23"/>
          </p:nvPr>
        </p:nvSpPr>
        <p:spPr>
          <a:xfrm>
            <a:off x="5893679" y="3169261"/>
            <a:ext cx="5433204" cy="365125"/>
          </a:xfrm>
        </p:spPr>
        <p:txBody>
          <a:bodyPr vert="horz" lIns="91440" tIns="45720" rIns="91440" bIns="45720" rtlCol="0" anchor="t">
            <a:normAutofit lnSpcReduction="10000"/>
          </a:bodyPr>
          <a:lstStyle/>
          <a:p>
            <a:pPr rtl="0"/>
            <a:r>
              <a:rPr lang="es-ES"/>
              <a:t>.socket</a:t>
            </a:r>
          </a:p>
        </p:txBody>
      </p:sp>
      <p:sp>
        <p:nvSpPr>
          <p:cNvPr id="25" name="Marcador de texto 24">
            <a:extLst>
              <a:ext uri="{FF2B5EF4-FFF2-40B4-BE49-F238E27FC236}">
                <a16:creationId xmlns:a16="http://schemas.microsoft.com/office/drawing/2014/main" id="{6FB209CE-7ECB-32D8-7F48-569E3273034D}"/>
              </a:ext>
            </a:extLst>
          </p:cNvPr>
          <p:cNvSpPr>
            <a:spLocks noGrp="1"/>
          </p:cNvSpPr>
          <p:nvPr>
            <p:ph type="body" sz="quarter" idx="24"/>
          </p:nvPr>
        </p:nvSpPr>
        <p:spPr>
          <a:xfrm>
            <a:off x="5921828" y="3527261"/>
            <a:ext cx="5431971" cy="557950"/>
          </a:xfrm>
        </p:spPr>
        <p:txBody>
          <a:bodyPr vert="horz" lIns="91440" tIns="45720" rIns="91440" bIns="45720" rtlCol="0" anchor="t">
            <a:normAutofit/>
          </a:bodyPr>
          <a:lstStyle/>
          <a:p>
            <a:r>
              <a:rPr lang="es-ES"/>
              <a:t>Configuran servicios que se inician automáticamente al recibir conexión en un socket</a:t>
            </a:r>
          </a:p>
        </p:txBody>
      </p:sp>
      <p:sp>
        <p:nvSpPr>
          <p:cNvPr id="26" name="Marcador de texto 25">
            <a:extLst>
              <a:ext uri="{FF2B5EF4-FFF2-40B4-BE49-F238E27FC236}">
                <a16:creationId xmlns:a16="http://schemas.microsoft.com/office/drawing/2014/main" id="{05383BDB-C68B-3078-B111-70D0FF107FD3}"/>
              </a:ext>
            </a:extLst>
          </p:cNvPr>
          <p:cNvSpPr>
            <a:spLocks noGrp="1"/>
          </p:cNvSpPr>
          <p:nvPr>
            <p:ph type="body" sz="quarter" idx="25"/>
          </p:nvPr>
        </p:nvSpPr>
        <p:spPr>
          <a:xfrm>
            <a:off x="5922254" y="4164282"/>
            <a:ext cx="5433204" cy="365125"/>
          </a:xfrm>
        </p:spPr>
        <p:txBody>
          <a:bodyPr vert="horz" lIns="91440" tIns="45720" rIns="91440" bIns="45720" rtlCol="0" anchor="t">
            <a:normAutofit lnSpcReduction="10000"/>
          </a:bodyPr>
          <a:lstStyle/>
          <a:p>
            <a:pPr rtl="0"/>
            <a:r>
              <a:rPr lang="es-ES"/>
              <a:t>.</a:t>
            </a:r>
            <a:r>
              <a:rPr lang="es-ES" err="1"/>
              <a:t>device</a:t>
            </a:r>
          </a:p>
        </p:txBody>
      </p:sp>
      <p:sp>
        <p:nvSpPr>
          <p:cNvPr id="27" name="Marcador de texto 26">
            <a:extLst>
              <a:ext uri="{FF2B5EF4-FFF2-40B4-BE49-F238E27FC236}">
                <a16:creationId xmlns:a16="http://schemas.microsoft.com/office/drawing/2014/main" id="{69D29D51-F387-6958-4B87-70F040B98C17}"/>
              </a:ext>
            </a:extLst>
          </p:cNvPr>
          <p:cNvSpPr>
            <a:spLocks noGrp="1"/>
          </p:cNvSpPr>
          <p:nvPr>
            <p:ph type="body" sz="quarter" idx="26"/>
          </p:nvPr>
        </p:nvSpPr>
        <p:spPr>
          <a:xfrm>
            <a:off x="5921828" y="4531807"/>
            <a:ext cx="5431971" cy="557950"/>
          </a:xfrm>
        </p:spPr>
        <p:txBody>
          <a:bodyPr vert="horz" lIns="91440" tIns="45720" rIns="91440" bIns="45720" rtlCol="0" anchor="t">
            <a:normAutofit/>
          </a:bodyPr>
          <a:lstStyle/>
          <a:p>
            <a:r>
              <a:rPr lang="es-ES"/>
              <a:t>Archivo de dispositivo reconocido por el </a:t>
            </a:r>
            <a:r>
              <a:rPr lang="es-ES" err="1"/>
              <a:t>kernel</a:t>
            </a:r>
          </a:p>
        </p:txBody>
      </p:sp>
      <p:sp>
        <p:nvSpPr>
          <p:cNvPr id="5" name="Marcador de pie de página 4">
            <a:extLst>
              <a:ext uri="{FF2B5EF4-FFF2-40B4-BE49-F238E27FC236}">
                <a16:creationId xmlns:a16="http://schemas.microsoft.com/office/drawing/2014/main" id="{9BB245E8-4E51-BD19-E8B2-C99E7A9486EE}"/>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7B04855-90E4-B53E-4162-B65EE021344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30</a:t>
            </a:fld>
            <a:endParaRPr lang="es-ES"/>
          </a:p>
        </p:txBody>
      </p:sp>
      <p:sp>
        <p:nvSpPr>
          <p:cNvPr id="7" name="Marcador de texto 25">
            <a:extLst>
              <a:ext uri="{FF2B5EF4-FFF2-40B4-BE49-F238E27FC236}">
                <a16:creationId xmlns:a16="http://schemas.microsoft.com/office/drawing/2014/main" id="{3BAD477D-94EE-10D6-B01C-528C7E8EEE39}"/>
              </a:ext>
            </a:extLst>
          </p:cNvPr>
          <p:cNvSpPr txBox="1">
            <a:spLocks/>
          </p:cNvSpPr>
          <p:nvPr/>
        </p:nvSpPr>
        <p:spPr>
          <a:xfrm>
            <a:off x="5922254" y="5088207"/>
            <a:ext cx="5433204" cy="365125"/>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t>
            </a:r>
            <a:r>
              <a:rPr lang="es-ES" err="1"/>
              <a:t>path</a:t>
            </a:r>
          </a:p>
        </p:txBody>
      </p:sp>
      <p:sp>
        <p:nvSpPr>
          <p:cNvPr id="11" name="Marcador de texto 26">
            <a:extLst>
              <a:ext uri="{FF2B5EF4-FFF2-40B4-BE49-F238E27FC236}">
                <a16:creationId xmlns:a16="http://schemas.microsoft.com/office/drawing/2014/main" id="{62F329A2-AF49-375E-B6E5-4AA38A0D5A4C}"/>
              </a:ext>
            </a:extLst>
          </p:cNvPr>
          <p:cNvSpPr txBox="1">
            <a:spLocks/>
          </p:cNvSpPr>
          <p:nvPr/>
        </p:nvSpPr>
        <p:spPr>
          <a:xfrm>
            <a:off x="5921828" y="5455732"/>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Monitorizar cambios en rutas de archivo</a:t>
            </a:r>
          </a:p>
        </p:txBody>
      </p:sp>
    </p:spTree>
    <p:extLst>
      <p:ext uri="{BB962C8B-B14F-4D97-AF65-F5344CB8AC3E}">
        <p14:creationId xmlns:p14="http://schemas.microsoft.com/office/powerpoint/2010/main" val="3086611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409DD-FE72-9825-B955-B38AAC4712C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887E92B-37CE-B86C-379C-9422CA0529FD}"/>
              </a:ext>
            </a:extLst>
          </p:cNvPr>
          <p:cNvSpPr>
            <a:spLocks noGrp="1"/>
          </p:cNvSpPr>
          <p:nvPr>
            <p:ph type="title"/>
          </p:nvPr>
        </p:nvSpPr>
        <p:spPr>
          <a:xfrm>
            <a:off x="5920169" y="1152771"/>
            <a:ext cx="5431971" cy="846301"/>
          </a:xfrm>
        </p:spPr>
        <p:txBody>
          <a:bodyPr rtlCol="0"/>
          <a:lstStyle/>
          <a:p>
            <a:r>
              <a:rPr lang="es-ES"/>
              <a:t>Unidades en systemd</a:t>
            </a:r>
          </a:p>
        </p:txBody>
      </p:sp>
      <p:sp>
        <p:nvSpPr>
          <p:cNvPr id="3" name="Marcador de contenido 2">
            <a:extLst>
              <a:ext uri="{FF2B5EF4-FFF2-40B4-BE49-F238E27FC236}">
                <a16:creationId xmlns:a16="http://schemas.microsoft.com/office/drawing/2014/main" id="{B93BB13D-FA66-867B-63FB-8FE34F5A217F}"/>
              </a:ext>
            </a:extLst>
          </p:cNvPr>
          <p:cNvSpPr>
            <a:spLocks noGrp="1"/>
          </p:cNvSpPr>
          <p:nvPr>
            <p:ph type="body" sz="quarter" idx="13"/>
          </p:nvPr>
        </p:nvSpPr>
        <p:spPr>
          <a:xfrm>
            <a:off x="5922254" y="2136140"/>
            <a:ext cx="5433204" cy="365125"/>
          </a:xfrm>
        </p:spPr>
        <p:txBody>
          <a:bodyPr vert="horz" lIns="91440" tIns="45720" rIns="91440" bIns="45720" rtlCol="0" anchor="t">
            <a:normAutofit lnSpcReduction="10000"/>
          </a:bodyPr>
          <a:lstStyle/>
          <a:p>
            <a:pPr rtl="0"/>
            <a:r>
              <a:rPr lang="es-ES"/>
              <a:t>.TIMER</a:t>
            </a:r>
            <a:endParaRPr lang="es-ES" err="1"/>
          </a:p>
        </p:txBody>
      </p:sp>
      <p:sp>
        <p:nvSpPr>
          <p:cNvPr id="17" name="Marcador de texto 16">
            <a:extLst>
              <a:ext uri="{FF2B5EF4-FFF2-40B4-BE49-F238E27FC236}">
                <a16:creationId xmlns:a16="http://schemas.microsoft.com/office/drawing/2014/main" id="{1762DDC9-71BA-F15E-547D-0AAA4F968AF6}"/>
              </a:ext>
            </a:extLst>
          </p:cNvPr>
          <p:cNvSpPr>
            <a:spLocks noGrp="1"/>
          </p:cNvSpPr>
          <p:nvPr>
            <p:ph type="body" sz="quarter" idx="15"/>
          </p:nvPr>
        </p:nvSpPr>
        <p:spPr>
          <a:xfrm>
            <a:off x="5921828" y="2503665"/>
            <a:ext cx="5431971" cy="557950"/>
          </a:xfrm>
        </p:spPr>
        <p:txBody>
          <a:bodyPr vert="horz" lIns="91440" tIns="45720" rIns="91440" bIns="45720" rtlCol="0" anchor="t">
            <a:normAutofit/>
          </a:bodyPr>
          <a:lstStyle/>
          <a:p>
            <a:r>
              <a:rPr lang="es-ES"/>
              <a:t>Servicio que define  y controlan el sistema</a:t>
            </a:r>
          </a:p>
        </p:txBody>
      </p:sp>
      <p:sp>
        <p:nvSpPr>
          <p:cNvPr id="24" name="Marcador de texto 23">
            <a:extLst>
              <a:ext uri="{FF2B5EF4-FFF2-40B4-BE49-F238E27FC236}">
                <a16:creationId xmlns:a16="http://schemas.microsoft.com/office/drawing/2014/main" id="{8D0B6936-5BDC-41FF-BAB2-62FAB63AF99F}"/>
              </a:ext>
            </a:extLst>
          </p:cNvPr>
          <p:cNvSpPr>
            <a:spLocks noGrp="1"/>
          </p:cNvSpPr>
          <p:nvPr>
            <p:ph type="body" sz="quarter" idx="23"/>
          </p:nvPr>
        </p:nvSpPr>
        <p:spPr>
          <a:xfrm>
            <a:off x="5893679" y="3169261"/>
            <a:ext cx="5433204" cy="365125"/>
          </a:xfrm>
        </p:spPr>
        <p:txBody>
          <a:bodyPr vert="horz" lIns="91440" tIns="45720" rIns="91440" bIns="45720" rtlCol="0" anchor="t">
            <a:normAutofit lnSpcReduction="10000"/>
          </a:bodyPr>
          <a:lstStyle/>
          <a:p>
            <a:pPr rtl="0"/>
            <a:r>
              <a:rPr lang="es-ES"/>
              <a:t>.TARGET</a:t>
            </a:r>
          </a:p>
        </p:txBody>
      </p:sp>
      <p:sp>
        <p:nvSpPr>
          <p:cNvPr id="25" name="Marcador de texto 24">
            <a:extLst>
              <a:ext uri="{FF2B5EF4-FFF2-40B4-BE49-F238E27FC236}">
                <a16:creationId xmlns:a16="http://schemas.microsoft.com/office/drawing/2014/main" id="{4D7CED46-A7A0-D099-81B0-3F71D435DAE7}"/>
              </a:ext>
            </a:extLst>
          </p:cNvPr>
          <p:cNvSpPr>
            <a:spLocks noGrp="1"/>
          </p:cNvSpPr>
          <p:nvPr>
            <p:ph type="body" sz="quarter" idx="24"/>
          </p:nvPr>
        </p:nvSpPr>
        <p:spPr>
          <a:xfrm>
            <a:off x="5921828" y="3527261"/>
            <a:ext cx="5431971" cy="557950"/>
          </a:xfrm>
        </p:spPr>
        <p:txBody>
          <a:bodyPr vert="horz" lIns="91440" tIns="45720" rIns="91440" bIns="45720" rtlCol="0" anchor="t">
            <a:normAutofit/>
          </a:bodyPr>
          <a:lstStyle/>
          <a:p>
            <a:r>
              <a:rPr lang="es-ES"/>
              <a:t>Grupos de unidades que permiten cambiar el estado del sistema</a:t>
            </a:r>
          </a:p>
        </p:txBody>
      </p:sp>
      <p:sp>
        <p:nvSpPr>
          <p:cNvPr id="26" name="Marcador de texto 25">
            <a:extLst>
              <a:ext uri="{FF2B5EF4-FFF2-40B4-BE49-F238E27FC236}">
                <a16:creationId xmlns:a16="http://schemas.microsoft.com/office/drawing/2014/main" id="{F30B7918-F81B-A7D6-2F75-7770735BCF17}"/>
              </a:ext>
            </a:extLst>
          </p:cNvPr>
          <p:cNvSpPr>
            <a:spLocks noGrp="1"/>
          </p:cNvSpPr>
          <p:nvPr>
            <p:ph type="body" sz="quarter" idx="25"/>
          </p:nvPr>
        </p:nvSpPr>
        <p:spPr>
          <a:xfrm>
            <a:off x="5922254" y="4164282"/>
            <a:ext cx="5433204" cy="365125"/>
          </a:xfrm>
        </p:spPr>
        <p:txBody>
          <a:bodyPr vert="horz" lIns="91440" tIns="45720" rIns="91440" bIns="45720" rtlCol="0" anchor="t">
            <a:normAutofit lnSpcReduction="10000"/>
          </a:bodyPr>
          <a:lstStyle/>
          <a:p>
            <a:pPr rtl="0"/>
            <a:r>
              <a:rPr lang="es-ES"/>
              <a:t>.MOUNT</a:t>
            </a:r>
          </a:p>
        </p:txBody>
      </p:sp>
      <p:sp>
        <p:nvSpPr>
          <p:cNvPr id="27" name="Marcador de texto 26">
            <a:extLst>
              <a:ext uri="{FF2B5EF4-FFF2-40B4-BE49-F238E27FC236}">
                <a16:creationId xmlns:a16="http://schemas.microsoft.com/office/drawing/2014/main" id="{4FC6FD7B-B98B-F89A-88D2-FF5A6BDB004E}"/>
              </a:ext>
            </a:extLst>
          </p:cNvPr>
          <p:cNvSpPr>
            <a:spLocks noGrp="1"/>
          </p:cNvSpPr>
          <p:nvPr>
            <p:ph type="body" sz="quarter" idx="26"/>
          </p:nvPr>
        </p:nvSpPr>
        <p:spPr>
          <a:xfrm>
            <a:off x="5921828" y="4531807"/>
            <a:ext cx="5431971" cy="557950"/>
          </a:xfrm>
        </p:spPr>
        <p:txBody>
          <a:bodyPr vert="horz" lIns="91440" tIns="45720" rIns="91440" bIns="45720" rtlCol="0" anchor="t">
            <a:normAutofit/>
          </a:bodyPr>
          <a:lstStyle/>
          <a:p>
            <a:r>
              <a:rPr lang="es-ES"/>
              <a:t>Puntos de montaje</a:t>
            </a:r>
          </a:p>
          <a:p>
            <a:pPr rtl="0"/>
            <a:endParaRPr lang="es-ES"/>
          </a:p>
        </p:txBody>
      </p:sp>
      <p:sp>
        <p:nvSpPr>
          <p:cNvPr id="5" name="Marcador de pie de página 4">
            <a:extLst>
              <a:ext uri="{FF2B5EF4-FFF2-40B4-BE49-F238E27FC236}">
                <a16:creationId xmlns:a16="http://schemas.microsoft.com/office/drawing/2014/main" id="{E29400E3-94E1-EDC1-6102-A668ADF1ABAC}"/>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3001B45F-D15B-0BAC-B7BB-E3103A929A2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31</a:t>
            </a:fld>
            <a:endParaRPr lang="es-ES"/>
          </a:p>
        </p:txBody>
      </p:sp>
      <p:sp>
        <p:nvSpPr>
          <p:cNvPr id="7" name="Marcador de texto 25">
            <a:extLst>
              <a:ext uri="{FF2B5EF4-FFF2-40B4-BE49-F238E27FC236}">
                <a16:creationId xmlns:a16="http://schemas.microsoft.com/office/drawing/2014/main" id="{9BFA26F7-C891-4146-797A-2B09FB4E7B2D}"/>
              </a:ext>
            </a:extLst>
          </p:cNvPr>
          <p:cNvSpPr txBox="1">
            <a:spLocks/>
          </p:cNvSpPr>
          <p:nvPr/>
        </p:nvSpPr>
        <p:spPr>
          <a:xfrm>
            <a:off x="5922254" y="5088207"/>
            <a:ext cx="5433204" cy="365125"/>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.AUTOMOUNT</a:t>
            </a:r>
          </a:p>
        </p:txBody>
      </p:sp>
      <p:sp>
        <p:nvSpPr>
          <p:cNvPr id="11" name="Marcador de texto 26">
            <a:extLst>
              <a:ext uri="{FF2B5EF4-FFF2-40B4-BE49-F238E27FC236}">
                <a16:creationId xmlns:a16="http://schemas.microsoft.com/office/drawing/2014/main" id="{C11D3B67-0787-05D1-CE6A-56A32C05EDA1}"/>
              </a:ext>
            </a:extLst>
          </p:cNvPr>
          <p:cNvSpPr txBox="1">
            <a:spLocks/>
          </p:cNvSpPr>
          <p:nvPr/>
        </p:nvSpPr>
        <p:spPr>
          <a:xfrm>
            <a:off x="5921828" y="5455732"/>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Punto de montaje automático del sistema</a:t>
            </a:r>
          </a:p>
        </p:txBody>
      </p:sp>
    </p:spTree>
    <p:extLst>
      <p:ext uri="{BB962C8B-B14F-4D97-AF65-F5344CB8AC3E}">
        <p14:creationId xmlns:p14="http://schemas.microsoft.com/office/powerpoint/2010/main" val="1063529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47022-BD01-5B54-8853-F89E7EDF3AD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E2EFF3A-72BE-F7D5-9656-920A2841D4AE}"/>
              </a:ext>
            </a:extLst>
          </p:cNvPr>
          <p:cNvSpPr>
            <a:spLocks noGrp="1"/>
          </p:cNvSpPr>
          <p:nvPr>
            <p:ph type="title"/>
          </p:nvPr>
        </p:nvSpPr>
        <p:spPr>
          <a:xfrm>
            <a:off x="5920169" y="1152771"/>
            <a:ext cx="5431971" cy="846301"/>
          </a:xfrm>
        </p:spPr>
        <p:txBody>
          <a:bodyPr rtlCol="0"/>
          <a:lstStyle/>
          <a:p>
            <a:r>
              <a:rPr lang="es-ES"/>
              <a:t>Unidades en systemd</a:t>
            </a:r>
          </a:p>
        </p:txBody>
      </p:sp>
      <p:sp>
        <p:nvSpPr>
          <p:cNvPr id="3" name="Marcador de contenido 2">
            <a:extLst>
              <a:ext uri="{FF2B5EF4-FFF2-40B4-BE49-F238E27FC236}">
                <a16:creationId xmlns:a16="http://schemas.microsoft.com/office/drawing/2014/main" id="{7945E34B-A2E2-3E36-8E2E-7DF05F992AA6}"/>
              </a:ext>
            </a:extLst>
          </p:cNvPr>
          <p:cNvSpPr>
            <a:spLocks noGrp="1"/>
          </p:cNvSpPr>
          <p:nvPr>
            <p:ph type="body" sz="quarter" idx="13"/>
          </p:nvPr>
        </p:nvSpPr>
        <p:spPr>
          <a:xfrm>
            <a:off x="5922254" y="2136140"/>
            <a:ext cx="5433204" cy="365125"/>
          </a:xfrm>
        </p:spPr>
        <p:txBody>
          <a:bodyPr vert="horz" lIns="91440" tIns="45720" rIns="91440" bIns="45720" rtlCol="0" anchor="t">
            <a:normAutofit lnSpcReduction="10000"/>
          </a:bodyPr>
          <a:lstStyle/>
          <a:p>
            <a:pPr rtl="0"/>
            <a:r>
              <a:rPr lang="es-ES"/>
              <a:t>.</a:t>
            </a:r>
            <a:r>
              <a:rPr lang="es-ES" err="1"/>
              <a:t>scope</a:t>
            </a:r>
          </a:p>
        </p:txBody>
      </p:sp>
      <p:sp>
        <p:nvSpPr>
          <p:cNvPr id="17" name="Marcador de texto 16">
            <a:extLst>
              <a:ext uri="{FF2B5EF4-FFF2-40B4-BE49-F238E27FC236}">
                <a16:creationId xmlns:a16="http://schemas.microsoft.com/office/drawing/2014/main" id="{4ADE189B-FC39-5597-EDE9-EE33821B9C3F}"/>
              </a:ext>
            </a:extLst>
          </p:cNvPr>
          <p:cNvSpPr>
            <a:spLocks noGrp="1"/>
          </p:cNvSpPr>
          <p:nvPr>
            <p:ph type="body" sz="quarter" idx="15"/>
          </p:nvPr>
        </p:nvSpPr>
        <p:spPr>
          <a:xfrm>
            <a:off x="5921828" y="2503665"/>
            <a:ext cx="5431971" cy="557950"/>
          </a:xfrm>
        </p:spPr>
        <p:txBody>
          <a:bodyPr vert="horz" lIns="91440" tIns="45720" rIns="91440" bIns="45720" rtlCol="0" anchor="t">
            <a:normAutofit/>
          </a:bodyPr>
          <a:lstStyle/>
          <a:p>
            <a:r>
              <a:rPr lang="es-ES"/>
              <a:t>Procesos iniciados externamente a </a:t>
            </a:r>
            <a:r>
              <a:rPr lang="es-ES" err="1"/>
              <a:t>systemd</a:t>
            </a:r>
            <a:r>
              <a:rPr lang="es-ES"/>
              <a:t> que gestiona y supervisa en términos de recursos y límites</a:t>
            </a:r>
          </a:p>
        </p:txBody>
      </p:sp>
      <p:sp>
        <p:nvSpPr>
          <p:cNvPr id="24" name="Marcador de texto 23">
            <a:extLst>
              <a:ext uri="{FF2B5EF4-FFF2-40B4-BE49-F238E27FC236}">
                <a16:creationId xmlns:a16="http://schemas.microsoft.com/office/drawing/2014/main" id="{E5C182CD-40C8-D0D0-B889-69EC678DF1BC}"/>
              </a:ext>
            </a:extLst>
          </p:cNvPr>
          <p:cNvSpPr>
            <a:spLocks noGrp="1"/>
          </p:cNvSpPr>
          <p:nvPr>
            <p:ph type="body" sz="quarter" idx="23"/>
          </p:nvPr>
        </p:nvSpPr>
        <p:spPr>
          <a:xfrm>
            <a:off x="5893679" y="3169261"/>
            <a:ext cx="5433204" cy="365125"/>
          </a:xfrm>
        </p:spPr>
        <p:txBody>
          <a:bodyPr vert="horz" lIns="91440" tIns="45720" rIns="91440" bIns="45720" rtlCol="0" anchor="t">
            <a:normAutofit lnSpcReduction="10000"/>
          </a:bodyPr>
          <a:lstStyle/>
          <a:p>
            <a:pPr rtl="0"/>
            <a:r>
              <a:rPr lang="es-ES"/>
              <a:t>.</a:t>
            </a:r>
            <a:r>
              <a:rPr lang="es-ES" err="1"/>
              <a:t>slice</a:t>
            </a:r>
          </a:p>
        </p:txBody>
      </p:sp>
      <p:sp>
        <p:nvSpPr>
          <p:cNvPr id="25" name="Marcador de texto 24">
            <a:extLst>
              <a:ext uri="{FF2B5EF4-FFF2-40B4-BE49-F238E27FC236}">
                <a16:creationId xmlns:a16="http://schemas.microsoft.com/office/drawing/2014/main" id="{C8FD1B14-C478-3D52-34DA-06D8C240DE35}"/>
              </a:ext>
            </a:extLst>
          </p:cNvPr>
          <p:cNvSpPr>
            <a:spLocks noGrp="1"/>
          </p:cNvSpPr>
          <p:nvPr>
            <p:ph type="body" sz="quarter" idx="24"/>
          </p:nvPr>
        </p:nvSpPr>
        <p:spPr>
          <a:xfrm>
            <a:off x="5921828" y="3527261"/>
            <a:ext cx="5431971" cy="557950"/>
          </a:xfrm>
        </p:spPr>
        <p:txBody>
          <a:bodyPr vert="horz" lIns="91440" tIns="45720" rIns="91440" bIns="45720" rtlCol="0" anchor="t">
            <a:normAutofit/>
          </a:bodyPr>
          <a:lstStyle/>
          <a:p>
            <a:r>
              <a:rPr lang="es-ES"/>
              <a:t>Grupo jerárquico para organizar procesos y unidades</a:t>
            </a:r>
          </a:p>
        </p:txBody>
      </p:sp>
      <p:sp>
        <p:nvSpPr>
          <p:cNvPr id="26" name="Marcador de texto 25">
            <a:extLst>
              <a:ext uri="{FF2B5EF4-FFF2-40B4-BE49-F238E27FC236}">
                <a16:creationId xmlns:a16="http://schemas.microsoft.com/office/drawing/2014/main" id="{3493063E-7F6D-9DC2-AB5C-667B38B2DB43}"/>
              </a:ext>
            </a:extLst>
          </p:cNvPr>
          <p:cNvSpPr>
            <a:spLocks noGrp="1"/>
          </p:cNvSpPr>
          <p:nvPr>
            <p:ph type="body" sz="quarter" idx="25"/>
          </p:nvPr>
        </p:nvSpPr>
        <p:spPr>
          <a:xfrm>
            <a:off x="5922254" y="4164282"/>
            <a:ext cx="5433204" cy="365125"/>
          </a:xfrm>
        </p:spPr>
        <p:txBody>
          <a:bodyPr vert="horz" lIns="91440" tIns="45720" rIns="91440" bIns="45720" rtlCol="0" anchor="t">
            <a:normAutofit lnSpcReduction="10000"/>
          </a:bodyPr>
          <a:lstStyle/>
          <a:p>
            <a:pPr rtl="0"/>
            <a:r>
              <a:rPr lang="es-ES"/>
              <a:t>.swap</a:t>
            </a:r>
          </a:p>
        </p:txBody>
      </p:sp>
      <p:sp>
        <p:nvSpPr>
          <p:cNvPr id="27" name="Marcador de texto 26">
            <a:extLst>
              <a:ext uri="{FF2B5EF4-FFF2-40B4-BE49-F238E27FC236}">
                <a16:creationId xmlns:a16="http://schemas.microsoft.com/office/drawing/2014/main" id="{E9C80F27-3E56-C171-A749-EB7F3F099648}"/>
              </a:ext>
            </a:extLst>
          </p:cNvPr>
          <p:cNvSpPr>
            <a:spLocks noGrp="1"/>
          </p:cNvSpPr>
          <p:nvPr>
            <p:ph type="body" sz="quarter" idx="26"/>
          </p:nvPr>
        </p:nvSpPr>
        <p:spPr>
          <a:xfrm>
            <a:off x="5921828" y="4531807"/>
            <a:ext cx="5431971" cy="557950"/>
          </a:xfrm>
        </p:spPr>
        <p:txBody>
          <a:bodyPr vert="horz" lIns="91440" tIns="45720" rIns="91440" bIns="45720" rtlCol="0" anchor="t">
            <a:normAutofit/>
          </a:bodyPr>
          <a:lstStyle/>
          <a:p>
            <a:r>
              <a:rPr lang="es-ES"/>
              <a:t>Administra archivos o particiones como espacio de intercambio (swap) para la memoria virtual el S.O.</a:t>
            </a:r>
          </a:p>
        </p:txBody>
      </p:sp>
      <p:sp>
        <p:nvSpPr>
          <p:cNvPr id="5" name="Marcador de pie de página 4">
            <a:extLst>
              <a:ext uri="{FF2B5EF4-FFF2-40B4-BE49-F238E27FC236}">
                <a16:creationId xmlns:a16="http://schemas.microsoft.com/office/drawing/2014/main" id="{2569490E-33B3-5677-CC8E-6F94F53C3A15}"/>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47DEF199-182C-E987-AA1B-9970899AFDDF}"/>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32</a:t>
            </a:fld>
            <a:endParaRPr lang="es-ES"/>
          </a:p>
        </p:txBody>
      </p:sp>
      <p:sp>
        <p:nvSpPr>
          <p:cNvPr id="7" name="Marcador de texto 25">
            <a:extLst>
              <a:ext uri="{FF2B5EF4-FFF2-40B4-BE49-F238E27FC236}">
                <a16:creationId xmlns:a16="http://schemas.microsoft.com/office/drawing/2014/main" id="{8ACAA2C0-31BB-8F4F-08C1-7FBE549E9741}"/>
              </a:ext>
            </a:extLst>
          </p:cNvPr>
          <p:cNvSpPr txBox="1">
            <a:spLocks/>
          </p:cNvSpPr>
          <p:nvPr/>
        </p:nvSpPr>
        <p:spPr>
          <a:xfrm>
            <a:off x="5922254" y="5183457"/>
            <a:ext cx="5433204" cy="365125"/>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lang="en-US" sz="2000" kern="1200" cap="all"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t>
            </a:r>
            <a:r>
              <a:rPr lang="es-ES" err="1"/>
              <a:t>network</a:t>
            </a:r>
            <a:r>
              <a:rPr lang="es-ES"/>
              <a:t> Y .NETVD</a:t>
            </a:r>
          </a:p>
        </p:txBody>
      </p:sp>
      <p:sp>
        <p:nvSpPr>
          <p:cNvPr id="11" name="Marcador de texto 26">
            <a:extLst>
              <a:ext uri="{FF2B5EF4-FFF2-40B4-BE49-F238E27FC236}">
                <a16:creationId xmlns:a16="http://schemas.microsoft.com/office/drawing/2014/main" id="{92FEA0CA-5FAC-52AF-9C4A-28DA0AC7757E}"/>
              </a:ext>
            </a:extLst>
          </p:cNvPr>
          <p:cNvSpPr txBox="1">
            <a:spLocks/>
          </p:cNvSpPr>
          <p:nvPr/>
        </p:nvSpPr>
        <p:spPr>
          <a:xfrm>
            <a:off x="5921828" y="5550982"/>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Unidad para gestionar configuraciones red y definir dispositivos red, tanto físicos como virtuales.</a:t>
            </a:r>
          </a:p>
        </p:txBody>
      </p:sp>
    </p:spTree>
    <p:extLst>
      <p:ext uri="{BB962C8B-B14F-4D97-AF65-F5344CB8AC3E}">
        <p14:creationId xmlns:p14="http://schemas.microsoft.com/office/powerpoint/2010/main" val="23384488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FC2C2-5DAB-9B68-BA62-F141E7D686ED}"/>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A35881D7-BB93-5A22-4EBF-045C9591A5AC}"/>
              </a:ext>
            </a:extLst>
          </p:cNvPr>
          <p:cNvSpPr>
            <a:spLocks noGrp="1"/>
          </p:cNvSpPr>
          <p:nvPr>
            <p:ph type="title"/>
          </p:nvPr>
        </p:nvSpPr>
        <p:spPr>
          <a:xfrm>
            <a:off x="2933700" y="892177"/>
            <a:ext cx="8421688" cy="1325563"/>
          </a:xfrm>
        </p:spPr>
        <p:txBody>
          <a:bodyPr rtlCol="0"/>
          <a:lstStyle/>
          <a:p>
            <a:r>
              <a:rPr lang="es-ES"/>
              <a:t>Características principales de los units</a:t>
            </a:r>
          </a:p>
        </p:txBody>
      </p:sp>
      <p:sp>
        <p:nvSpPr>
          <p:cNvPr id="5" name="Marcador de texto 4">
            <a:extLst>
              <a:ext uri="{FF2B5EF4-FFF2-40B4-BE49-F238E27FC236}">
                <a16:creationId xmlns:a16="http://schemas.microsoft.com/office/drawing/2014/main" id="{D0ED5BA7-BD15-C26C-0658-802504A9CDFD}"/>
              </a:ext>
            </a:extLst>
          </p:cNvPr>
          <p:cNvSpPr>
            <a:spLocks noGrp="1"/>
          </p:cNvSpPr>
          <p:nvPr>
            <p:ph type="body" idx="1"/>
          </p:nvPr>
        </p:nvSpPr>
        <p:spPr>
          <a:xfrm>
            <a:off x="2933700" y="2776936"/>
            <a:ext cx="3924300" cy="823912"/>
          </a:xfrm>
        </p:spPr>
        <p:txBody>
          <a:bodyPr rtlCol="0"/>
          <a:lstStyle/>
          <a:p>
            <a:r>
              <a:rPr lang="es-ES"/>
              <a:t>SOCKET-BASED ACTIVATION</a:t>
            </a:r>
          </a:p>
        </p:txBody>
      </p:sp>
      <p:sp>
        <p:nvSpPr>
          <p:cNvPr id="6" name="Marcador de contenido 5">
            <a:extLst>
              <a:ext uri="{FF2B5EF4-FFF2-40B4-BE49-F238E27FC236}">
                <a16:creationId xmlns:a16="http://schemas.microsoft.com/office/drawing/2014/main" id="{762DA120-8477-49FD-F49D-D348E239BBF3}"/>
              </a:ext>
            </a:extLst>
          </p:cNvPr>
          <p:cNvSpPr>
            <a:spLocks noGrp="1"/>
          </p:cNvSpPr>
          <p:nvPr>
            <p:ph sz="half" idx="2"/>
          </p:nvPr>
        </p:nvSpPr>
        <p:spPr>
          <a:xfrm>
            <a:off x="2933700" y="3834606"/>
            <a:ext cx="3924300" cy="1997867"/>
          </a:xfrm>
        </p:spPr>
        <p:txBody>
          <a:bodyPr vert="horz" lIns="91440" tIns="45720" rIns="91440" bIns="45720" rtlCol="0" anchor="t">
            <a:normAutofit/>
          </a:bodyPr>
          <a:lstStyle/>
          <a:p>
            <a:r>
              <a:rPr lang="es-ES" noProof="1">
                <a:ea typeface="+mn-lt"/>
                <a:cs typeface="+mn-lt"/>
              </a:rPr>
              <a:t>Systemd prepara sockets de escucha desde el arranque para servicios que lo requieren. Cuando estos servicios se activan, ya tienen el socket listo para usarse. El servicio se activara cuando el socket registre un evento y se lo notifique.</a:t>
            </a:r>
            <a:endParaRPr lang="es-ES"/>
          </a:p>
          <a:p>
            <a:endParaRPr lang="es-ES" noProof="1"/>
          </a:p>
        </p:txBody>
      </p:sp>
      <p:sp>
        <p:nvSpPr>
          <p:cNvPr id="7" name="Marcador de texto 6">
            <a:extLst>
              <a:ext uri="{FF2B5EF4-FFF2-40B4-BE49-F238E27FC236}">
                <a16:creationId xmlns:a16="http://schemas.microsoft.com/office/drawing/2014/main" id="{E87A29D7-4FF2-431D-B7B7-ED8C87D8BFB7}"/>
              </a:ext>
            </a:extLst>
          </p:cNvPr>
          <p:cNvSpPr>
            <a:spLocks noGrp="1"/>
          </p:cNvSpPr>
          <p:nvPr>
            <p:ph type="body" sz="quarter" idx="3"/>
          </p:nvPr>
        </p:nvSpPr>
        <p:spPr>
          <a:xfrm>
            <a:off x="7410173" y="2776936"/>
            <a:ext cx="3943627" cy="823912"/>
          </a:xfrm>
        </p:spPr>
        <p:txBody>
          <a:bodyPr rtlCol="0"/>
          <a:lstStyle/>
          <a:p>
            <a:r>
              <a:rPr lang="es-ES"/>
              <a:t>BUS BASED</a:t>
            </a:r>
          </a:p>
        </p:txBody>
      </p:sp>
      <p:sp>
        <p:nvSpPr>
          <p:cNvPr id="11" name="Marcador de contenido 10">
            <a:extLst>
              <a:ext uri="{FF2B5EF4-FFF2-40B4-BE49-F238E27FC236}">
                <a16:creationId xmlns:a16="http://schemas.microsoft.com/office/drawing/2014/main" id="{CF4D7D35-8A61-692E-73FD-96B512CD1239}"/>
              </a:ext>
            </a:extLst>
          </p:cNvPr>
          <p:cNvSpPr>
            <a:spLocks noGrp="1"/>
          </p:cNvSpPr>
          <p:nvPr>
            <p:ph sz="quarter" idx="4"/>
          </p:nvPr>
        </p:nvSpPr>
        <p:spPr>
          <a:xfrm>
            <a:off x="7410172" y="3834606"/>
            <a:ext cx="3943627" cy="1997867"/>
          </a:xfrm>
        </p:spPr>
        <p:txBody>
          <a:bodyPr vert="horz" lIns="91440" tIns="45720" rIns="91440" bIns="45720" rtlCol="0" anchor="t">
            <a:normAutofit/>
          </a:bodyPr>
          <a:lstStyle/>
          <a:p>
            <a:r>
              <a:rPr lang="es-ES" noProof="1">
                <a:ea typeface="+mn-lt"/>
                <a:cs typeface="+mn-lt"/>
              </a:rPr>
              <a:t>Los servicios que utilizan D-Bus pueden iniciarse automáticamente cuando una aplicación intenta comunicarse con ellos, sin necesidad de estar activos desde el principio.</a:t>
            </a:r>
            <a:endParaRPr lang="es-ES"/>
          </a:p>
        </p:txBody>
      </p:sp>
      <p:sp>
        <p:nvSpPr>
          <p:cNvPr id="13" name="Marcador de pie de página 12">
            <a:extLst>
              <a:ext uri="{FF2B5EF4-FFF2-40B4-BE49-F238E27FC236}">
                <a16:creationId xmlns:a16="http://schemas.microsoft.com/office/drawing/2014/main" id="{4FFC6320-A58F-886A-3DE8-102CF307536A}"/>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14" name="Marcador de número de diapositiva 13">
            <a:extLst>
              <a:ext uri="{FF2B5EF4-FFF2-40B4-BE49-F238E27FC236}">
                <a16:creationId xmlns:a16="http://schemas.microsoft.com/office/drawing/2014/main" id="{38B7705F-C60E-EFD2-F374-A181FB069FC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33</a:t>
            </a:fld>
            <a:endParaRPr lang="es-ES"/>
          </a:p>
        </p:txBody>
      </p:sp>
    </p:spTree>
    <p:extLst>
      <p:ext uri="{BB962C8B-B14F-4D97-AF65-F5344CB8AC3E}">
        <p14:creationId xmlns:p14="http://schemas.microsoft.com/office/powerpoint/2010/main" val="27675892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3A176-12CA-FF22-3446-3B2101B4F859}"/>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246917A2-B5C4-BA2F-9B39-80D490BC9095}"/>
              </a:ext>
            </a:extLst>
          </p:cNvPr>
          <p:cNvSpPr>
            <a:spLocks noGrp="1"/>
          </p:cNvSpPr>
          <p:nvPr>
            <p:ph type="title"/>
          </p:nvPr>
        </p:nvSpPr>
        <p:spPr>
          <a:xfrm>
            <a:off x="2933700" y="892177"/>
            <a:ext cx="8421688" cy="1325563"/>
          </a:xfrm>
        </p:spPr>
        <p:txBody>
          <a:bodyPr rtlCol="0"/>
          <a:lstStyle/>
          <a:p>
            <a:r>
              <a:rPr lang="es-ES"/>
              <a:t>Características principales de los units</a:t>
            </a:r>
          </a:p>
        </p:txBody>
      </p:sp>
      <p:sp>
        <p:nvSpPr>
          <p:cNvPr id="5" name="Marcador de texto 4">
            <a:extLst>
              <a:ext uri="{FF2B5EF4-FFF2-40B4-BE49-F238E27FC236}">
                <a16:creationId xmlns:a16="http://schemas.microsoft.com/office/drawing/2014/main" id="{F535BF46-601D-E915-E4D4-40C8666094AF}"/>
              </a:ext>
            </a:extLst>
          </p:cNvPr>
          <p:cNvSpPr>
            <a:spLocks noGrp="1"/>
          </p:cNvSpPr>
          <p:nvPr>
            <p:ph type="body" idx="1"/>
          </p:nvPr>
        </p:nvSpPr>
        <p:spPr>
          <a:xfrm>
            <a:off x="2933700" y="2776936"/>
            <a:ext cx="3924300" cy="823912"/>
          </a:xfrm>
        </p:spPr>
        <p:txBody>
          <a:bodyPr rtlCol="0"/>
          <a:lstStyle/>
          <a:p>
            <a:r>
              <a:rPr lang="es-ES"/>
              <a:t>DEVICE-BASED ACTIVATION</a:t>
            </a:r>
          </a:p>
        </p:txBody>
      </p:sp>
      <p:sp>
        <p:nvSpPr>
          <p:cNvPr id="6" name="Marcador de contenido 5">
            <a:extLst>
              <a:ext uri="{FF2B5EF4-FFF2-40B4-BE49-F238E27FC236}">
                <a16:creationId xmlns:a16="http://schemas.microsoft.com/office/drawing/2014/main" id="{EFE60EE0-7BAA-4853-E7B8-7381FD66A745}"/>
              </a:ext>
            </a:extLst>
          </p:cNvPr>
          <p:cNvSpPr>
            <a:spLocks noGrp="1"/>
          </p:cNvSpPr>
          <p:nvPr>
            <p:ph sz="half" idx="2"/>
          </p:nvPr>
        </p:nvSpPr>
        <p:spPr>
          <a:xfrm>
            <a:off x="2933700" y="3834606"/>
            <a:ext cx="3924300" cy="1997867"/>
          </a:xfrm>
        </p:spPr>
        <p:txBody>
          <a:bodyPr vert="horz" lIns="91440" tIns="45720" rIns="91440" bIns="45720" rtlCol="0" anchor="t">
            <a:normAutofit/>
          </a:bodyPr>
          <a:lstStyle/>
          <a:p>
            <a:r>
              <a:rPr lang="es-ES" noProof="1"/>
              <a:t>Si se conecta cierto tipo de hardware, systemd puede activar automáticamente los servicios asociados a ese dispositivo.</a:t>
            </a:r>
            <a:endParaRPr lang="es-ES"/>
          </a:p>
          <a:p>
            <a:endParaRPr lang="es-ES" noProof="1"/>
          </a:p>
        </p:txBody>
      </p:sp>
      <p:sp>
        <p:nvSpPr>
          <p:cNvPr id="7" name="Marcador de texto 6">
            <a:extLst>
              <a:ext uri="{FF2B5EF4-FFF2-40B4-BE49-F238E27FC236}">
                <a16:creationId xmlns:a16="http://schemas.microsoft.com/office/drawing/2014/main" id="{4C98A216-8894-E991-DF17-707434776723}"/>
              </a:ext>
            </a:extLst>
          </p:cNvPr>
          <p:cNvSpPr>
            <a:spLocks noGrp="1"/>
          </p:cNvSpPr>
          <p:nvPr>
            <p:ph type="body" sz="quarter" idx="3"/>
          </p:nvPr>
        </p:nvSpPr>
        <p:spPr>
          <a:xfrm>
            <a:off x="7410173" y="2776936"/>
            <a:ext cx="3943627" cy="823912"/>
          </a:xfrm>
        </p:spPr>
        <p:txBody>
          <a:bodyPr rtlCol="0"/>
          <a:lstStyle/>
          <a:p>
            <a:r>
              <a:rPr lang="es-ES"/>
              <a:t>PATH-BASED ACTIVATION</a:t>
            </a:r>
          </a:p>
        </p:txBody>
      </p:sp>
      <p:sp>
        <p:nvSpPr>
          <p:cNvPr id="11" name="Marcador de contenido 10">
            <a:extLst>
              <a:ext uri="{FF2B5EF4-FFF2-40B4-BE49-F238E27FC236}">
                <a16:creationId xmlns:a16="http://schemas.microsoft.com/office/drawing/2014/main" id="{90643084-2305-ACA4-FFB1-A572EA85539C}"/>
              </a:ext>
            </a:extLst>
          </p:cNvPr>
          <p:cNvSpPr>
            <a:spLocks noGrp="1"/>
          </p:cNvSpPr>
          <p:nvPr>
            <p:ph sz="quarter" idx="4"/>
          </p:nvPr>
        </p:nvSpPr>
        <p:spPr>
          <a:xfrm>
            <a:off x="7410172" y="3834606"/>
            <a:ext cx="3943627" cy="1997867"/>
          </a:xfrm>
        </p:spPr>
        <p:txBody>
          <a:bodyPr vert="horz" lIns="91440" tIns="45720" rIns="91440" bIns="45720" rtlCol="0" anchor="t">
            <a:normAutofit/>
          </a:bodyPr>
          <a:lstStyle/>
          <a:p>
            <a:r>
              <a:rPr lang="es-ES" noProof="1">
                <a:ea typeface="+mn-lt"/>
                <a:cs typeface="+mn-lt"/>
              </a:rPr>
              <a:t>Al detectar cambios en archivos o carpetas específicas, systemd puede iniciar servicios relacionados, según las rutas configuradas.</a:t>
            </a:r>
            <a:endParaRPr lang="es-ES"/>
          </a:p>
        </p:txBody>
      </p:sp>
      <p:sp>
        <p:nvSpPr>
          <p:cNvPr id="13" name="Marcador de pie de página 12">
            <a:extLst>
              <a:ext uri="{FF2B5EF4-FFF2-40B4-BE49-F238E27FC236}">
                <a16:creationId xmlns:a16="http://schemas.microsoft.com/office/drawing/2014/main" id="{4AD1823E-E7D3-D0F1-9FB1-356DD0BBDB66}"/>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14" name="Marcador de número de diapositiva 13">
            <a:extLst>
              <a:ext uri="{FF2B5EF4-FFF2-40B4-BE49-F238E27FC236}">
                <a16:creationId xmlns:a16="http://schemas.microsoft.com/office/drawing/2014/main" id="{EDB903D6-29AA-6707-6FD8-77A4D398C5A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34</a:t>
            </a:fld>
            <a:endParaRPr lang="es-ES"/>
          </a:p>
        </p:txBody>
      </p:sp>
    </p:spTree>
    <p:extLst>
      <p:ext uri="{BB962C8B-B14F-4D97-AF65-F5344CB8AC3E}">
        <p14:creationId xmlns:p14="http://schemas.microsoft.com/office/powerpoint/2010/main" val="8382940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A77ED-FC7F-4CB2-122F-92C6D84878AE}"/>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646E5815-92B7-06F3-E9C0-A17BC30E0B19}"/>
              </a:ext>
            </a:extLst>
          </p:cNvPr>
          <p:cNvSpPr>
            <a:spLocks noGrp="1"/>
          </p:cNvSpPr>
          <p:nvPr>
            <p:ph type="title"/>
          </p:nvPr>
        </p:nvSpPr>
        <p:spPr>
          <a:xfrm>
            <a:off x="2933700" y="892177"/>
            <a:ext cx="8421688" cy="1325563"/>
          </a:xfrm>
        </p:spPr>
        <p:txBody>
          <a:bodyPr rtlCol="0"/>
          <a:lstStyle/>
          <a:p>
            <a:r>
              <a:rPr lang="es-ES"/>
              <a:t>Características principales de los units</a:t>
            </a:r>
          </a:p>
        </p:txBody>
      </p:sp>
      <p:sp>
        <p:nvSpPr>
          <p:cNvPr id="5" name="Marcador de texto 4">
            <a:extLst>
              <a:ext uri="{FF2B5EF4-FFF2-40B4-BE49-F238E27FC236}">
                <a16:creationId xmlns:a16="http://schemas.microsoft.com/office/drawing/2014/main" id="{B247E6F8-8C5E-4319-9B61-6EF9AE4392F6}"/>
              </a:ext>
            </a:extLst>
          </p:cNvPr>
          <p:cNvSpPr>
            <a:spLocks noGrp="1"/>
          </p:cNvSpPr>
          <p:nvPr>
            <p:ph type="body" idx="1"/>
          </p:nvPr>
        </p:nvSpPr>
        <p:spPr>
          <a:xfrm>
            <a:off x="2933700" y="2776936"/>
            <a:ext cx="3924300" cy="823912"/>
          </a:xfrm>
        </p:spPr>
        <p:txBody>
          <a:bodyPr rtlCol="0"/>
          <a:lstStyle/>
          <a:p>
            <a:r>
              <a:rPr lang="es-ES"/>
              <a:t>MOUNT &amp; UNMOUNT POINT MANAGEMENT</a:t>
            </a:r>
          </a:p>
        </p:txBody>
      </p:sp>
      <p:sp>
        <p:nvSpPr>
          <p:cNvPr id="6" name="Marcador de contenido 5">
            <a:extLst>
              <a:ext uri="{FF2B5EF4-FFF2-40B4-BE49-F238E27FC236}">
                <a16:creationId xmlns:a16="http://schemas.microsoft.com/office/drawing/2014/main" id="{57774E2B-BB6F-C6A3-D53D-44185A624DF1}"/>
              </a:ext>
            </a:extLst>
          </p:cNvPr>
          <p:cNvSpPr>
            <a:spLocks noGrp="1"/>
          </p:cNvSpPr>
          <p:nvPr>
            <p:ph sz="half" idx="2"/>
          </p:nvPr>
        </p:nvSpPr>
        <p:spPr>
          <a:xfrm>
            <a:off x="2933700" y="3834606"/>
            <a:ext cx="3924300" cy="1997867"/>
          </a:xfrm>
        </p:spPr>
        <p:txBody>
          <a:bodyPr vert="horz" lIns="91440" tIns="45720" rIns="91440" bIns="45720" rtlCol="0" anchor="t">
            <a:normAutofit/>
          </a:bodyPr>
          <a:lstStyle/>
          <a:p>
            <a:r>
              <a:rPr lang="es-ES" noProof="1">
                <a:ea typeface="+mn-lt"/>
                <a:cs typeface="+mn-lt"/>
              </a:rPr>
              <a:t>Systemd tiene control sobre los puntos de montaje y automontaje del sistema, lo que facilita la administración de volúmenes y dispositivos.</a:t>
            </a:r>
            <a:endParaRPr lang="es-ES"/>
          </a:p>
        </p:txBody>
      </p:sp>
      <p:sp>
        <p:nvSpPr>
          <p:cNvPr id="7" name="Marcador de texto 6">
            <a:extLst>
              <a:ext uri="{FF2B5EF4-FFF2-40B4-BE49-F238E27FC236}">
                <a16:creationId xmlns:a16="http://schemas.microsoft.com/office/drawing/2014/main" id="{1F10B414-02B6-B672-7BC0-205E32DEFA22}"/>
              </a:ext>
            </a:extLst>
          </p:cNvPr>
          <p:cNvSpPr>
            <a:spLocks noGrp="1"/>
          </p:cNvSpPr>
          <p:nvPr>
            <p:ph type="body" sz="quarter" idx="3"/>
          </p:nvPr>
        </p:nvSpPr>
        <p:spPr>
          <a:xfrm>
            <a:off x="7410173" y="2776936"/>
            <a:ext cx="3943627" cy="823912"/>
          </a:xfrm>
        </p:spPr>
        <p:txBody>
          <a:bodyPr rtlCol="0"/>
          <a:lstStyle/>
          <a:p>
            <a:r>
              <a:rPr lang="es-ES"/>
              <a:t>AGRESSIVE PARALLELIZATION</a:t>
            </a:r>
          </a:p>
        </p:txBody>
      </p:sp>
      <p:sp>
        <p:nvSpPr>
          <p:cNvPr id="11" name="Marcador de contenido 10">
            <a:extLst>
              <a:ext uri="{FF2B5EF4-FFF2-40B4-BE49-F238E27FC236}">
                <a16:creationId xmlns:a16="http://schemas.microsoft.com/office/drawing/2014/main" id="{1EB83D93-3987-8503-4106-1D86C1F7D89E}"/>
              </a:ext>
            </a:extLst>
          </p:cNvPr>
          <p:cNvSpPr>
            <a:spLocks noGrp="1"/>
          </p:cNvSpPr>
          <p:nvPr>
            <p:ph sz="quarter" idx="4"/>
          </p:nvPr>
        </p:nvSpPr>
        <p:spPr>
          <a:xfrm>
            <a:off x="7410172" y="3834606"/>
            <a:ext cx="3943627" cy="1997867"/>
          </a:xfrm>
        </p:spPr>
        <p:txBody>
          <a:bodyPr vert="horz" lIns="91440" tIns="45720" rIns="91440" bIns="45720" rtlCol="0" anchor="t">
            <a:normAutofit/>
          </a:bodyPr>
          <a:lstStyle/>
          <a:p>
            <a:r>
              <a:rPr lang="es-ES" noProof="1">
                <a:ea typeface="+mn-lt"/>
                <a:cs typeface="+mn-lt"/>
              </a:rPr>
              <a:t>Systemd puede iniciar múltiples servicios al mismo tiempo, en cuanto los sockets estén listos, lo que acelera el arranque general del sistema.</a:t>
            </a:r>
            <a:endParaRPr lang="es-ES"/>
          </a:p>
        </p:txBody>
      </p:sp>
      <p:sp>
        <p:nvSpPr>
          <p:cNvPr id="13" name="Marcador de pie de página 12">
            <a:extLst>
              <a:ext uri="{FF2B5EF4-FFF2-40B4-BE49-F238E27FC236}">
                <a16:creationId xmlns:a16="http://schemas.microsoft.com/office/drawing/2014/main" id="{F97CFDF8-B62B-E035-108E-008D6D6B0096}"/>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14" name="Marcador de número de diapositiva 13">
            <a:extLst>
              <a:ext uri="{FF2B5EF4-FFF2-40B4-BE49-F238E27FC236}">
                <a16:creationId xmlns:a16="http://schemas.microsoft.com/office/drawing/2014/main" id="{6CE506CB-6DBB-226B-D1E8-0F44E06ABC2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35</a:t>
            </a:fld>
            <a:endParaRPr lang="es-ES"/>
          </a:p>
        </p:txBody>
      </p:sp>
    </p:spTree>
    <p:extLst>
      <p:ext uri="{BB962C8B-B14F-4D97-AF65-F5344CB8AC3E}">
        <p14:creationId xmlns:p14="http://schemas.microsoft.com/office/powerpoint/2010/main" val="34336302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56286-3744-5A84-270E-B2545B93565C}"/>
            </a:ext>
          </a:extLst>
        </p:cNvPr>
        <p:cNvGrpSpPr/>
        <p:nvPr/>
      </p:nvGrpSpPr>
      <p:grpSpPr>
        <a:xfrm>
          <a:off x="0" y="0"/>
          <a:ext cx="0" cy="0"/>
          <a:chOff x="0" y="0"/>
          <a:chExt cx="0" cy="0"/>
        </a:xfrm>
      </p:grpSpPr>
      <p:sp>
        <p:nvSpPr>
          <p:cNvPr id="4" name="Título 3">
            <a:extLst>
              <a:ext uri="{FF2B5EF4-FFF2-40B4-BE49-F238E27FC236}">
                <a16:creationId xmlns:a16="http://schemas.microsoft.com/office/drawing/2014/main" id="{B6D5FEE4-57A7-4ECE-3FC8-96AEDD0AD7C3}"/>
              </a:ext>
            </a:extLst>
          </p:cNvPr>
          <p:cNvSpPr>
            <a:spLocks noGrp="1"/>
          </p:cNvSpPr>
          <p:nvPr>
            <p:ph type="title"/>
          </p:nvPr>
        </p:nvSpPr>
        <p:spPr>
          <a:xfrm>
            <a:off x="2933700" y="892177"/>
            <a:ext cx="8421688" cy="1325563"/>
          </a:xfrm>
        </p:spPr>
        <p:txBody>
          <a:bodyPr rtlCol="0"/>
          <a:lstStyle/>
          <a:p>
            <a:r>
              <a:rPr lang="es-ES"/>
              <a:t>Características principales de los units</a:t>
            </a:r>
          </a:p>
        </p:txBody>
      </p:sp>
      <p:sp>
        <p:nvSpPr>
          <p:cNvPr id="5" name="Marcador de texto 4">
            <a:extLst>
              <a:ext uri="{FF2B5EF4-FFF2-40B4-BE49-F238E27FC236}">
                <a16:creationId xmlns:a16="http://schemas.microsoft.com/office/drawing/2014/main" id="{753930E8-93DB-E9D0-9EE7-C1E4866FB62D}"/>
              </a:ext>
            </a:extLst>
          </p:cNvPr>
          <p:cNvSpPr>
            <a:spLocks noGrp="1"/>
          </p:cNvSpPr>
          <p:nvPr>
            <p:ph type="body" idx="1"/>
          </p:nvPr>
        </p:nvSpPr>
        <p:spPr>
          <a:xfrm>
            <a:off x="2933700" y="2776936"/>
            <a:ext cx="3924300" cy="823912"/>
          </a:xfrm>
        </p:spPr>
        <p:txBody>
          <a:bodyPr rtlCol="0"/>
          <a:lstStyle/>
          <a:p>
            <a:r>
              <a:rPr lang="es-ES"/>
              <a:t>TRANSACTIONAL UNIT ACTIVATION LOGIC</a:t>
            </a:r>
          </a:p>
        </p:txBody>
      </p:sp>
      <p:sp>
        <p:nvSpPr>
          <p:cNvPr id="6" name="Marcador de contenido 5">
            <a:extLst>
              <a:ext uri="{FF2B5EF4-FFF2-40B4-BE49-F238E27FC236}">
                <a16:creationId xmlns:a16="http://schemas.microsoft.com/office/drawing/2014/main" id="{AA07C853-9A88-0303-F2B7-3EB73B0BE05A}"/>
              </a:ext>
            </a:extLst>
          </p:cNvPr>
          <p:cNvSpPr>
            <a:spLocks noGrp="1"/>
          </p:cNvSpPr>
          <p:nvPr>
            <p:ph sz="half" idx="2"/>
          </p:nvPr>
        </p:nvSpPr>
        <p:spPr>
          <a:xfrm>
            <a:off x="2933700" y="3834606"/>
            <a:ext cx="3924300" cy="1997867"/>
          </a:xfrm>
        </p:spPr>
        <p:txBody>
          <a:bodyPr vert="horz" lIns="91440" tIns="45720" rIns="91440" bIns="45720" rtlCol="0" anchor="t">
            <a:normAutofit/>
          </a:bodyPr>
          <a:lstStyle/>
          <a:p>
            <a:r>
              <a:rPr lang="es-ES" noProof="1">
                <a:ea typeface="+mn-lt"/>
                <a:cs typeface="+mn-lt"/>
              </a:rPr>
              <a:t>Antes de activar o detener una unidad, systemd evalúa las dependencias y organiza una transacción coherente. Si algo no cuadra, intenta corregir el error antes de continuar.</a:t>
            </a:r>
            <a:endParaRPr lang="es-ES"/>
          </a:p>
        </p:txBody>
      </p:sp>
      <p:sp>
        <p:nvSpPr>
          <p:cNvPr id="7" name="Marcador de texto 6">
            <a:extLst>
              <a:ext uri="{FF2B5EF4-FFF2-40B4-BE49-F238E27FC236}">
                <a16:creationId xmlns:a16="http://schemas.microsoft.com/office/drawing/2014/main" id="{7767941F-B536-6AF9-19A1-BFB8710C0580}"/>
              </a:ext>
            </a:extLst>
          </p:cNvPr>
          <p:cNvSpPr>
            <a:spLocks noGrp="1"/>
          </p:cNvSpPr>
          <p:nvPr>
            <p:ph type="body" sz="quarter" idx="3"/>
          </p:nvPr>
        </p:nvSpPr>
        <p:spPr>
          <a:xfrm>
            <a:off x="7410173" y="2776936"/>
            <a:ext cx="3943627" cy="823912"/>
          </a:xfrm>
        </p:spPr>
        <p:txBody>
          <a:bodyPr rtlCol="0"/>
          <a:lstStyle/>
          <a:p>
            <a:r>
              <a:rPr lang="es-ES"/>
              <a:t>BACKWARDS COMPATIBILITY WITH SYSVINIT-SYSTEMD</a:t>
            </a:r>
          </a:p>
        </p:txBody>
      </p:sp>
      <p:sp>
        <p:nvSpPr>
          <p:cNvPr id="11" name="Marcador de contenido 10">
            <a:extLst>
              <a:ext uri="{FF2B5EF4-FFF2-40B4-BE49-F238E27FC236}">
                <a16:creationId xmlns:a16="http://schemas.microsoft.com/office/drawing/2014/main" id="{0F815F9F-3A07-30BB-442D-2A10F29B7945}"/>
              </a:ext>
            </a:extLst>
          </p:cNvPr>
          <p:cNvSpPr>
            <a:spLocks noGrp="1"/>
          </p:cNvSpPr>
          <p:nvPr>
            <p:ph sz="quarter" idx="4"/>
          </p:nvPr>
        </p:nvSpPr>
        <p:spPr>
          <a:xfrm>
            <a:off x="7410172" y="3834606"/>
            <a:ext cx="3943627" cy="1997867"/>
          </a:xfrm>
        </p:spPr>
        <p:txBody>
          <a:bodyPr vert="horz" lIns="91440" tIns="45720" rIns="91440" bIns="45720" rtlCol="0" anchor="t">
            <a:normAutofit/>
          </a:bodyPr>
          <a:lstStyle/>
          <a:p>
            <a:r>
              <a:rPr lang="es-ES" noProof="1">
                <a:ea typeface="+mn-lt"/>
                <a:cs typeface="+mn-lt"/>
              </a:rPr>
              <a:t>Systemd es compatible con scripts tradicionales de SysVinit, lo que facilita la migración y el uso de servicios más antiguos sin perder funcionalidad.</a:t>
            </a:r>
            <a:endParaRPr lang="es-ES"/>
          </a:p>
        </p:txBody>
      </p:sp>
      <p:sp>
        <p:nvSpPr>
          <p:cNvPr id="13" name="Marcador de pie de página 12">
            <a:extLst>
              <a:ext uri="{FF2B5EF4-FFF2-40B4-BE49-F238E27FC236}">
                <a16:creationId xmlns:a16="http://schemas.microsoft.com/office/drawing/2014/main" id="{D811DF1C-0644-8A73-1972-62062417E147}"/>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14" name="Marcador de número de diapositiva 13">
            <a:extLst>
              <a:ext uri="{FF2B5EF4-FFF2-40B4-BE49-F238E27FC236}">
                <a16:creationId xmlns:a16="http://schemas.microsoft.com/office/drawing/2014/main" id="{60BCB9EB-345F-312C-02C0-13DBB8303B9C}"/>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36</a:t>
            </a:fld>
            <a:endParaRPr lang="es-ES"/>
          </a:p>
        </p:txBody>
      </p:sp>
    </p:spTree>
    <p:extLst>
      <p:ext uri="{BB962C8B-B14F-4D97-AF65-F5344CB8AC3E}">
        <p14:creationId xmlns:p14="http://schemas.microsoft.com/office/powerpoint/2010/main" val="8228277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951F9-BCB9-89D0-C836-E8EE7C2BAD7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ED7F4E5-695F-7739-89D0-69EA6117325F}"/>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48FB9B6F-43C0-6908-D833-F45A5325B050}"/>
              </a:ext>
            </a:extLst>
          </p:cNvPr>
          <p:cNvSpPr>
            <a:spLocks noGrp="1"/>
          </p:cNvSpPr>
          <p:nvPr>
            <p:ph type="body" sz="quarter" idx="15"/>
          </p:nvPr>
        </p:nvSpPr>
        <p:spPr>
          <a:xfrm>
            <a:off x="5893606" y="2447221"/>
            <a:ext cx="5431971" cy="557950"/>
          </a:xfrm>
        </p:spPr>
        <p:txBody>
          <a:bodyPr vert="horz" lIns="91440" tIns="45720" rIns="91440" bIns="45720" rtlCol="0" anchor="t">
            <a:normAutofit/>
          </a:bodyPr>
          <a:lstStyle/>
          <a:p>
            <a:r>
              <a:rPr lang="es-ES" sz="2000"/>
              <a:t>Soporte limitado a niveles de ejecución</a:t>
            </a:r>
          </a:p>
        </p:txBody>
      </p:sp>
      <p:sp>
        <p:nvSpPr>
          <p:cNvPr id="5" name="Marcador de pie de página 4">
            <a:extLst>
              <a:ext uri="{FF2B5EF4-FFF2-40B4-BE49-F238E27FC236}">
                <a16:creationId xmlns:a16="http://schemas.microsoft.com/office/drawing/2014/main" id="{B234729B-2D0D-1214-4CA4-019CCAEDB718}"/>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17136C26-C90E-E44B-B085-78315D50ABF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37</a:t>
            </a:fld>
            <a:endParaRPr lang="es-ES"/>
          </a:p>
        </p:txBody>
      </p:sp>
      <p:sp>
        <p:nvSpPr>
          <p:cNvPr id="15" name="Marcador de texto 16">
            <a:extLst>
              <a:ext uri="{FF2B5EF4-FFF2-40B4-BE49-F238E27FC236}">
                <a16:creationId xmlns:a16="http://schemas.microsoft.com/office/drawing/2014/main" id="{2E664AA1-204D-7A7B-0FC1-AB8776089701}"/>
              </a:ext>
            </a:extLst>
          </p:cNvPr>
          <p:cNvSpPr txBox="1">
            <a:spLocks/>
          </p:cNvSpPr>
          <p:nvPr/>
        </p:nvSpPr>
        <p:spPr>
          <a:xfrm>
            <a:off x="5904894" y="3008843"/>
            <a:ext cx="5417860" cy="1771505"/>
          </a:xfrm>
          <a:prstGeom prst="rect">
            <a:avLst/>
          </a:prstGeom>
        </p:spPr>
        <p:txBody>
          <a:bodyPr vert="horz" lIns="91440" tIns="45720" rIns="91440" bIns="45720" rtlCol="0" anchor="t">
            <a:normAutofit fontScale="925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err="1"/>
              <a:t>Systemd</a:t>
            </a:r>
            <a:r>
              <a:rPr lang="es-ES"/>
              <a:t> tiene un soporte </a:t>
            </a:r>
            <a:r>
              <a:rPr lang="es-ES" b="1"/>
              <a:t>parcial</a:t>
            </a:r>
            <a:r>
              <a:rPr lang="es-ES"/>
              <a:t> para los </a:t>
            </a:r>
            <a:r>
              <a:rPr lang="es-ES" err="1"/>
              <a:t>runlevels</a:t>
            </a:r>
            <a:r>
              <a:rPr lang="es-ES"/>
              <a:t> tradicionales.</a:t>
            </a:r>
          </a:p>
          <a:p>
            <a:pPr marL="285750" indent="-285750">
              <a:buChar char="•"/>
            </a:pPr>
            <a:r>
              <a:rPr lang="es-ES"/>
              <a:t>Usa </a:t>
            </a:r>
            <a:r>
              <a:rPr lang="es-ES" b="1"/>
              <a:t>unidades de destino (targets)</a:t>
            </a:r>
            <a:r>
              <a:rPr lang="es-ES"/>
              <a:t> como alternativa.</a:t>
            </a:r>
          </a:p>
          <a:p>
            <a:pPr marL="285750" indent="-285750">
              <a:buChar char="•"/>
            </a:pPr>
            <a:r>
              <a:rPr lang="es-ES"/>
              <a:t>El comando </a:t>
            </a:r>
            <a:r>
              <a:rPr lang="es-ES" i="1" err="1"/>
              <a:t>runlevel</a:t>
            </a:r>
            <a:r>
              <a:rPr lang="es-ES"/>
              <a:t> puede devolver </a:t>
            </a:r>
            <a:r>
              <a:rPr lang="es-ES" b="1"/>
              <a:t>"N"</a:t>
            </a:r>
            <a:r>
              <a:rPr lang="es-ES"/>
              <a:t> si no puede mapear el estado actual.</a:t>
            </a:r>
          </a:p>
          <a:p>
            <a:pPr marL="285750" indent="-285750">
              <a:buChar char="•"/>
            </a:pPr>
            <a:r>
              <a:rPr lang="es-ES" b="1"/>
              <a:t>Recomendación:</a:t>
            </a:r>
            <a:r>
              <a:rPr lang="es-ES"/>
              <a:t> evitar </a:t>
            </a:r>
            <a:r>
              <a:rPr lang="es-ES" i="1" err="1"/>
              <a:t>runlevel</a:t>
            </a:r>
            <a:r>
              <a:rPr lang="es-ES" i="1"/>
              <a:t> usando </a:t>
            </a:r>
            <a:r>
              <a:rPr lang="es-ES" i="1" err="1"/>
              <a:t>systemd</a:t>
            </a:r>
            <a:r>
              <a:rPr lang="es-ES" i="1"/>
              <a:t> y hacer uso de los targets.</a:t>
            </a:r>
          </a:p>
          <a:p>
            <a:endParaRPr lang="es-ES"/>
          </a:p>
        </p:txBody>
      </p:sp>
    </p:spTree>
    <p:extLst>
      <p:ext uri="{BB962C8B-B14F-4D97-AF65-F5344CB8AC3E}">
        <p14:creationId xmlns:p14="http://schemas.microsoft.com/office/powerpoint/2010/main" val="12646828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FB4BD-613E-1946-64C0-55C5EAFB424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21AEA67-5C20-6AFB-4C8C-6A844ECB1E5E}"/>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14218180-AAF8-949A-41CE-88E65C6EE093}"/>
              </a:ext>
            </a:extLst>
          </p:cNvPr>
          <p:cNvSpPr>
            <a:spLocks noGrp="1"/>
          </p:cNvSpPr>
          <p:nvPr>
            <p:ph type="body" sz="quarter" idx="15"/>
          </p:nvPr>
        </p:nvSpPr>
        <p:spPr>
          <a:xfrm>
            <a:off x="5893606" y="2447221"/>
            <a:ext cx="5431971" cy="557950"/>
          </a:xfrm>
        </p:spPr>
        <p:txBody>
          <a:bodyPr vert="horz" lIns="91440" tIns="45720" rIns="91440" bIns="45720" rtlCol="0" anchor="t">
            <a:normAutofit/>
          </a:bodyPr>
          <a:lstStyle/>
          <a:p>
            <a:r>
              <a:rPr lang="es-ES" sz="2000"/>
              <a:t>Comandos personalizados no soportados</a:t>
            </a:r>
          </a:p>
        </p:txBody>
      </p:sp>
      <p:sp>
        <p:nvSpPr>
          <p:cNvPr id="5" name="Marcador de pie de página 4">
            <a:extLst>
              <a:ext uri="{FF2B5EF4-FFF2-40B4-BE49-F238E27FC236}">
                <a16:creationId xmlns:a16="http://schemas.microsoft.com/office/drawing/2014/main" id="{01397017-B44B-8E72-38BD-C0A684B69D2B}"/>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DD321C82-03A7-73AF-CC1E-3A8BDE73FB9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38</a:t>
            </a:fld>
            <a:endParaRPr lang="es-ES"/>
          </a:p>
        </p:txBody>
      </p:sp>
      <p:sp>
        <p:nvSpPr>
          <p:cNvPr id="15" name="Marcador de texto 16">
            <a:extLst>
              <a:ext uri="{FF2B5EF4-FFF2-40B4-BE49-F238E27FC236}">
                <a16:creationId xmlns:a16="http://schemas.microsoft.com/office/drawing/2014/main" id="{5591D211-ED35-0405-805C-3F1666457713}"/>
              </a:ext>
            </a:extLst>
          </p:cNvPr>
          <p:cNvSpPr txBox="1">
            <a:spLocks/>
          </p:cNvSpPr>
          <p:nvPr/>
        </p:nvSpPr>
        <p:spPr>
          <a:xfrm>
            <a:off x="5914419" y="3008843"/>
            <a:ext cx="5579785" cy="219060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i="1" err="1"/>
              <a:t>Systemctl</a:t>
            </a:r>
            <a:r>
              <a:rPr lang="es-ES"/>
              <a:t> solo acepta comandos estándar (</a:t>
            </a:r>
            <a:r>
              <a:rPr lang="es-ES" i="1" err="1"/>
              <a:t>start</a:t>
            </a:r>
            <a:r>
              <a:rPr lang="es-ES" i="1"/>
              <a:t>, stop, status</a:t>
            </a:r>
            <a:r>
              <a:rPr lang="es-ES"/>
              <a:t> …).</a:t>
            </a:r>
          </a:p>
          <a:p>
            <a:pPr marL="285750" indent="-285750">
              <a:buChar char="•"/>
            </a:pPr>
            <a:r>
              <a:rPr lang="es-ES"/>
              <a:t>En </a:t>
            </a:r>
            <a:r>
              <a:rPr lang="es-ES" err="1"/>
              <a:t>SysVinit</a:t>
            </a:r>
            <a:r>
              <a:rPr lang="es-ES"/>
              <a:t>, los scripts podrían tener </a:t>
            </a:r>
            <a:r>
              <a:rPr lang="es-ES" b="1"/>
              <a:t>comandos personalizados </a:t>
            </a:r>
            <a:r>
              <a:rPr lang="es-ES"/>
              <a:t>arbitrarios.</a:t>
            </a:r>
          </a:p>
          <a:p>
            <a:pPr marL="285750" indent="-285750">
              <a:buChar char="•"/>
            </a:pPr>
            <a:r>
              <a:rPr lang="es-ES" i="1"/>
              <a:t>Ejemplo:</a:t>
            </a:r>
            <a:r>
              <a:rPr lang="es-ES"/>
              <a:t> un script para </a:t>
            </a:r>
            <a:r>
              <a:rPr lang="es-ES" i="1" err="1"/>
              <a:t>iptables</a:t>
            </a:r>
            <a:r>
              <a:rPr lang="es-ES" i="1"/>
              <a:t> </a:t>
            </a:r>
            <a:r>
              <a:rPr lang="es-ES"/>
              <a:t>podía tener un comando </a:t>
            </a:r>
            <a:r>
              <a:rPr lang="es-ES" i="1" err="1"/>
              <a:t>panic</a:t>
            </a:r>
            <a:r>
              <a:rPr lang="es-ES"/>
              <a:t> que bloqueaba el tráfico.</a:t>
            </a:r>
          </a:p>
          <a:p>
            <a:pPr marL="285750" indent="-285750">
              <a:buChar char="•"/>
            </a:pPr>
            <a:r>
              <a:rPr lang="es-ES"/>
              <a:t>Esto </a:t>
            </a:r>
            <a:r>
              <a:rPr lang="es-ES" b="1"/>
              <a:t>no es posible </a:t>
            </a:r>
            <a:r>
              <a:rPr lang="es-ES"/>
              <a:t>con </a:t>
            </a:r>
            <a:r>
              <a:rPr lang="es-ES" err="1"/>
              <a:t>systemd</a:t>
            </a:r>
            <a:r>
              <a:rPr lang="es-ES"/>
              <a:t>, lo que limita personalizaciones avanzadas.</a:t>
            </a:r>
          </a:p>
          <a:p>
            <a:endParaRPr lang="es-ES"/>
          </a:p>
        </p:txBody>
      </p:sp>
    </p:spTree>
    <p:extLst>
      <p:ext uri="{BB962C8B-B14F-4D97-AF65-F5344CB8AC3E}">
        <p14:creationId xmlns:p14="http://schemas.microsoft.com/office/powerpoint/2010/main" val="13852977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4A7C7-363A-6DD3-29CD-A79C9A223BD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C4A881A-3BC8-2366-3D82-63545C1DE6C4}"/>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86373F25-2E47-3241-E1DD-7D893B6BA32A}"/>
              </a:ext>
            </a:extLst>
          </p:cNvPr>
          <p:cNvSpPr>
            <a:spLocks noGrp="1"/>
          </p:cNvSpPr>
          <p:nvPr>
            <p:ph type="body" sz="quarter" idx="15"/>
          </p:nvPr>
        </p:nvSpPr>
        <p:spPr>
          <a:xfrm>
            <a:off x="5893606" y="2447221"/>
            <a:ext cx="5431971" cy="557950"/>
          </a:xfrm>
        </p:spPr>
        <p:txBody>
          <a:bodyPr vert="horz" lIns="91440" tIns="45720" rIns="91440" bIns="45720" rtlCol="0" anchor="t">
            <a:normAutofit fontScale="92500" lnSpcReduction="20000"/>
          </a:bodyPr>
          <a:lstStyle/>
          <a:p>
            <a:r>
              <a:rPr lang="es-ES" sz="2000" err="1"/>
              <a:t>Systemctl</a:t>
            </a:r>
            <a:r>
              <a:rPr lang="es-ES" sz="2000"/>
              <a:t> no detecta servicios iniciados manualmente</a:t>
            </a:r>
          </a:p>
        </p:txBody>
      </p:sp>
      <p:sp>
        <p:nvSpPr>
          <p:cNvPr id="5" name="Marcador de pie de página 4">
            <a:extLst>
              <a:ext uri="{FF2B5EF4-FFF2-40B4-BE49-F238E27FC236}">
                <a16:creationId xmlns:a16="http://schemas.microsoft.com/office/drawing/2014/main" id="{F37BE92D-042B-1B90-A9D8-BE2429AE7A5A}"/>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5417738-55AD-38D2-A2C2-232FA69FB0A1}"/>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39</a:t>
            </a:fld>
            <a:endParaRPr lang="es-ES"/>
          </a:p>
        </p:txBody>
      </p:sp>
      <p:sp>
        <p:nvSpPr>
          <p:cNvPr id="15" name="Marcador de texto 16">
            <a:extLst>
              <a:ext uri="{FF2B5EF4-FFF2-40B4-BE49-F238E27FC236}">
                <a16:creationId xmlns:a16="http://schemas.microsoft.com/office/drawing/2014/main" id="{519BC721-9725-285E-AB8D-2CCE0D96B889}"/>
              </a:ext>
            </a:extLst>
          </p:cNvPr>
          <p:cNvSpPr txBox="1">
            <a:spLocks/>
          </p:cNvSpPr>
          <p:nvPr/>
        </p:nvSpPr>
        <p:spPr>
          <a:xfrm>
            <a:off x="5885844" y="3104093"/>
            <a:ext cx="5551210" cy="22477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Cuando </a:t>
            </a:r>
            <a:r>
              <a:rPr lang="es-ES" err="1"/>
              <a:t>systemd</a:t>
            </a:r>
            <a:r>
              <a:rPr lang="es-ES"/>
              <a:t> lanza un servicio, registra su</a:t>
            </a:r>
            <a:r>
              <a:rPr lang="es-ES" b="1"/>
              <a:t> PID (</a:t>
            </a:r>
            <a:r>
              <a:rPr lang="es-ES" b="1" err="1"/>
              <a:t>process</a:t>
            </a:r>
            <a:r>
              <a:rPr lang="es-ES" b="1"/>
              <a:t> ID)</a:t>
            </a:r>
            <a:r>
              <a:rPr lang="es-ES"/>
              <a:t> para gestionarlo.</a:t>
            </a:r>
          </a:p>
          <a:p>
            <a:pPr marL="285750" indent="-285750">
              <a:buChar char="•"/>
            </a:pPr>
            <a:r>
              <a:rPr lang="es-ES"/>
              <a:t>Si un usuario </a:t>
            </a:r>
            <a:r>
              <a:rPr lang="es-ES" b="1"/>
              <a:t>inicia un </a:t>
            </a:r>
            <a:r>
              <a:rPr lang="es-ES" b="1" err="1"/>
              <a:t>daemon</a:t>
            </a:r>
            <a:r>
              <a:rPr lang="es-ES" b="1"/>
              <a:t> a mano desde la terminal</a:t>
            </a:r>
            <a:r>
              <a:rPr lang="es-ES"/>
              <a:t>, </a:t>
            </a:r>
            <a:r>
              <a:rPr lang="es-ES" err="1"/>
              <a:t>systemd</a:t>
            </a:r>
            <a:r>
              <a:rPr lang="es-ES"/>
              <a:t> no lo controla ni lo reconoce.</a:t>
            </a:r>
          </a:p>
          <a:p>
            <a:pPr marL="285750" indent="-285750">
              <a:buChar char="•"/>
            </a:pPr>
            <a:r>
              <a:rPr lang="es-ES" i="1" err="1"/>
              <a:t>systemctl</a:t>
            </a:r>
            <a:r>
              <a:rPr lang="es-ES" i="1"/>
              <a:t> status </a:t>
            </a:r>
            <a:r>
              <a:rPr lang="es-ES" i="1" err="1"/>
              <a:t>nombre.service</a:t>
            </a:r>
            <a:r>
              <a:rPr lang="es-ES"/>
              <a:t> no podrá consultar su estado ni detenerlo.</a:t>
            </a:r>
          </a:p>
          <a:p>
            <a:pPr marL="285750" indent="-285750">
              <a:buChar char="•"/>
            </a:pPr>
            <a:r>
              <a:rPr lang="es-ES"/>
              <a:t>Esto impone una disciplina de gestión más </a:t>
            </a:r>
            <a:r>
              <a:rPr lang="es-ES" err="1"/>
              <a:t>estrícta</a:t>
            </a:r>
            <a:r>
              <a:rPr lang="es-ES"/>
              <a:t> que </a:t>
            </a:r>
            <a:r>
              <a:rPr lang="es-ES" err="1"/>
              <a:t>SysVinit</a:t>
            </a:r>
            <a:r>
              <a:rPr lang="es-ES"/>
              <a:t>.</a:t>
            </a:r>
          </a:p>
          <a:p>
            <a:endParaRPr lang="es-ES"/>
          </a:p>
        </p:txBody>
      </p:sp>
    </p:spTree>
    <p:extLst>
      <p:ext uri="{BB962C8B-B14F-4D97-AF65-F5344CB8AC3E}">
        <p14:creationId xmlns:p14="http://schemas.microsoft.com/office/powerpoint/2010/main" val="1787358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E3DFF-D98D-F8C2-5826-A0EF80D1396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AC3307C-70C6-5634-3BE6-201AF4DB0CC0}"/>
              </a:ext>
            </a:extLst>
          </p:cNvPr>
          <p:cNvSpPr>
            <a:spLocks noGrp="1"/>
          </p:cNvSpPr>
          <p:nvPr>
            <p:ph type="title"/>
          </p:nvPr>
        </p:nvSpPr>
        <p:spPr>
          <a:xfrm>
            <a:off x="1885156" y="892177"/>
            <a:ext cx="8421688" cy="1325563"/>
          </a:xfrm>
        </p:spPr>
        <p:txBody>
          <a:bodyPr rtlCol="0"/>
          <a:lstStyle/>
          <a:p>
            <a:r>
              <a:rPr lang="es-ES" noProof="1"/>
              <a:t>DOS POSIBLES MANERAS</a:t>
            </a:r>
          </a:p>
        </p:txBody>
      </p:sp>
      <p:sp>
        <p:nvSpPr>
          <p:cNvPr id="3" name="Marcador de contenido 2">
            <a:extLst>
              <a:ext uri="{FF2B5EF4-FFF2-40B4-BE49-F238E27FC236}">
                <a16:creationId xmlns:a16="http://schemas.microsoft.com/office/drawing/2014/main" id="{36813CD0-82BD-AE90-6F54-6948F87A4C36}"/>
              </a:ext>
            </a:extLst>
          </p:cNvPr>
          <p:cNvSpPr>
            <a:spLocks noGrp="1"/>
          </p:cNvSpPr>
          <p:nvPr>
            <p:ph type="body" sz="quarter" idx="13"/>
          </p:nvPr>
        </p:nvSpPr>
        <p:spPr>
          <a:xfrm>
            <a:off x="6963466" y="2673558"/>
            <a:ext cx="4031945" cy="365125"/>
          </a:xfrm>
        </p:spPr>
        <p:txBody>
          <a:bodyPr vert="horz" lIns="91440" tIns="45720" rIns="91440" bIns="45720" rtlCol="0" anchor="t">
            <a:normAutofit lnSpcReduction="10000"/>
          </a:bodyPr>
          <a:lstStyle/>
          <a:p>
            <a:r>
              <a:rPr lang="es-ES" noProof="1"/>
              <a:t>A MANO, COMPILÁNDOLO</a:t>
            </a:r>
          </a:p>
        </p:txBody>
      </p:sp>
      <p:sp>
        <p:nvSpPr>
          <p:cNvPr id="5" name="Marcador de texto 4">
            <a:extLst>
              <a:ext uri="{FF2B5EF4-FFF2-40B4-BE49-F238E27FC236}">
                <a16:creationId xmlns:a16="http://schemas.microsoft.com/office/drawing/2014/main" id="{0F76AC59-860C-D473-DE7F-1F7E67F073C3}"/>
              </a:ext>
            </a:extLst>
          </p:cNvPr>
          <p:cNvSpPr>
            <a:spLocks noGrp="1"/>
          </p:cNvSpPr>
          <p:nvPr>
            <p:ph type="body" sz="quarter" idx="16"/>
          </p:nvPr>
        </p:nvSpPr>
        <p:spPr>
          <a:xfrm>
            <a:off x="1040830" y="2673558"/>
            <a:ext cx="4031945" cy="365125"/>
          </a:xfrm>
        </p:spPr>
        <p:txBody>
          <a:bodyPr vert="horz" lIns="91440" tIns="45720" rIns="91440" bIns="45720" rtlCol="0" anchor="t">
            <a:normAutofit lnSpcReduction="10000"/>
          </a:bodyPr>
          <a:lstStyle/>
          <a:p>
            <a:r>
              <a:rPr lang="es-ES" noProof="1"/>
              <a:t>GESTOR DE PAQUETES</a:t>
            </a:r>
          </a:p>
        </p:txBody>
      </p:sp>
      <p:sp>
        <p:nvSpPr>
          <p:cNvPr id="81" name="Marcador de pie de página 80">
            <a:extLst>
              <a:ext uri="{FF2B5EF4-FFF2-40B4-BE49-F238E27FC236}">
                <a16:creationId xmlns:a16="http://schemas.microsoft.com/office/drawing/2014/main" id="{3B15523C-4969-18B5-01BF-53692AF14839}"/>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FC8E8A8F-7159-3B82-78FF-041F02FE0D01}"/>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4</a:t>
            </a:fld>
            <a:endParaRPr lang="es-ES" noProof="1"/>
          </a:p>
        </p:txBody>
      </p:sp>
      <p:pic>
        <p:nvPicPr>
          <p:cNvPr id="23" name="Imagen 22" descr="Video De Cerca De Una Persona Escribiendo En El Teclado · Vídeos de ...">
            <a:extLst>
              <a:ext uri="{FF2B5EF4-FFF2-40B4-BE49-F238E27FC236}">
                <a16:creationId xmlns:a16="http://schemas.microsoft.com/office/drawing/2014/main" id="{01997E40-2173-81DC-188A-A6E6329E51AB}"/>
              </a:ext>
            </a:extLst>
          </p:cNvPr>
          <p:cNvPicPr>
            <a:picLocks noChangeAspect="1"/>
          </p:cNvPicPr>
          <p:nvPr/>
        </p:nvPicPr>
        <p:blipFill>
          <a:blip r:embed="rId3"/>
          <a:stretch>
            <a:fillRect/>
          </a:stretch>
        </p:blipFill>
        <p:spPr>
          <a:xfrm>
            <a:off x="6968751" y="3423992"/>
            <a:ext cx="4016829" cy="22307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25" name="Imagen 24" descr="Texto&#10;&#10;El contenido generado por inteligencia artificial puede ser incorrecto.">
            <a:extLst>
              <a:ext uri="{FF2B5EF4-FFF2-40B4-BE49-F238E27FC236}">
                <a16:creationId xmlns:a16="http://schemas.microsoft.com/office/drawing/2014/main" id="{37BFCCDF-B17F-B318-0B65-96846CD653E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42503" y="3424028"/>
            <a:ext cx="4010992" cy="222968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0378983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74AC1-CE46-D185-31D1-463ACF8E8A2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4F9D526-DDEE-0601-73AF-40EE28F82CDB}"/>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E5A915D6-D6DF-8F5F-A90C-D188AB485356}"/>
              </a:ext>
            </a:extLst>
          </p:cNvPr>
          <p:cNvSpPr>
            <a:spLocks noGrp="1"/>
          </p:cNvSpPr>
          <p:nvPr>
            <p:ph type="body" sz="quarter" idx="15"/>
          </p:nvPr>
        </p:nvSpPr>
        <p:spPr>
          <a:xfrm>
            <a:off x="5893606" y="2447221"/>
            <a:ext cx="5431971" cy="557950"/>
          </a:xfrm>
        </p:spPr>
        <p:txBody>
          <a:bodyPr vert="horz" lIns="91440" tIns="45720" rIns="91440" bIns="45720" rtlCol="0" anchor="t">
            <a:normAutofit fontScale="92500"/>
          </a:bodyPr>
          <a:lstStyle/>
          <a:p>
            <a:r>
              <a:rPr lang="es-ES" sz="2000"/>
              <a:t>Sin entrada </a:t>
            </a:r>
            <a:r>
              <a:rPr lang="es-ES" sz="2000" err="1"/>
              <a:t>estandar</a:t>
            </a:r>
            <a:r>
              <a:rPr lang="es-ES" sz="2000"/>
              <a:t> (</a:t>
            </a:r>
            <a:r>
              <a:rPr lang="es-ES" sz="2000" err="1"/>
              <a:t>stdin</a:t>
            </a:r>
            <a:r>
              <a:rPr lang="es-ES" sz="2000"/>
              <a:t>) ni entorno heredado</a:t>
            </a:r>
          </a:p>
        </p:txBody>
      </p:sp>
      <p:sp>
        <p:nvSpPr>
          <p:cNvPr id="5" name="Marcador de pie de página 4">
            <a:extLst>
              <a:ext uri="{FF2B5EF4-FFF2-40B4-BE49-F238E27FC236}">
                <a16:creationId xmlns:a16="http://schemas.microsoft.com/office/drawing/2014/main" id="{4644B261-925C-6C27-5BD2-786125BDC612}"/>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35A01711-D3B3-531E-7F3F-841819157266}"/>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40</a:t>
            </a:fld>
            <a:endParaRPr lang="es-ES"/>
          </a:p>
        </p:txBody>
      </p:sp>
      <p:sp>
        <p:nvSpPr>
          <p:cNvPr id="15" name="Marcador de texto 16">
            <a:extLst>
              <a:ext uri="{FF2B5EF4-FFF2-40B4-BE49-F238E27FC236}">
                <a16:creationId xmlns:a16="http://schemas.microsoft.com/office/drawing/2014/main" id="{F400903E-18E6-3EF4-15C5-0F68286879C0}"/>
              </a:ext>
            </a:extLst>
          </p:cNvPr>
          <p:cNvSpPr txBox="1">
            <a:spLocks/>
          </p:cNvSpPr>
          <p:nvPr/>
        </p:nvSpPr>
        <p:spPr>
          <a:xfrm>
            <a:off x="5923944" y="3008843"/>
            <a:ext cx="5579785" cy="22191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Los servicios iniciados por </a:t>
            </a:r>
            <a:r>
              <a:rPr lang="es-ES" err="1"/>
              <a:t>systemd</a:t>
            </a:r>
            <a:r>
              <a:rPr lang="es-ES"/>
              <a:t> </a:t>
            </a:r>
            <a:r>
              <a:rPr lang="es-ES" b="1"/>
              <a:t>no pueden leer la entrada estándar por defecto (es cambiable en el .</a:t>
            </a:r>
            <a:r>
              <a:rPr lang="es-ES" b="1" err="1"/>
              <a:t>service</a:t>
            </a:r>
            <a:r>
              <a:rPr lang="es-ES" b="1"/>
              <a:t> con </a:t>
            </a:r>
            <a:r>
              <a:rPr lang="es-ES" b="1" err="1"/>
              <a:t>StandardInput</a:t>
            </a:r>
            <a:r>
              <a:rPr lang="es-ES" b="1"/>
              <a:t>).</a:t>
            </a:r>
          </a:p>
          <a:p>
            <a:pPr marL="285750" indent="-285750">
              <a:buChar char="•"/>
            </a:pPr>
            <a:r>
              <a:rPr lang="es-ES"/>
              <a:t>Su </a:t>
            </a:r>
            <a:r>
              <a:rPr lang="es-ES" i="1" err="1"/>
              <a:t>stdin</a:t>
            </a:r>
            <a:r>
              <a:rPr lang="es-ES"/>
              <a:t> se conecta a </a:t>
            </a:r>
            <a:r>
              <a:rPr lang="es-ES" i="1"/>
              <a:t>/</a:t>
            </a:r>
            <a:r>
              <a:rPr lang="es-ES" i="1" err="1"/>
              <a:t>dev</a:t>
            </a:r>
            <a:r>
              <a:rPr lang="es-ES" i="1"/>
              <a:t>/</a:t>
            </a:r>
            <a:r>
              <a:rPr lang="es-ES" i="1" err="1"/>
              <a:t>null</a:t>
            </a:r>
            <a:r>
              <a:rPr lang="es-ES"/>
              <a:t> para evitar interacciones.</a:t>
            </a:r>
          </a:p>
          <a:p>
            <a:pPr marL="285750" indent="-285750">
              <a:buChar char="•"/>
            </a:pPr>
            <a:r>
              <a:rPr lang="es-ES"/>
              <a:t>No heredan variables como </a:t>
            </a:r>
            <a:r>
              <a:rPr lang="es-ES" i="1"/>
              <a:t>HOME</a:t>
            </a:r>
            <a:r>
              <a:rPr lang="es-ES"/>
              <a:t>,</a:t>
            </a:r>
            <a:r>
              <a:rPr lang="es-ES" i="1"/>
              <a:t> PATH</a:t>
            </a:r>
            <a:r>
              <a:rPr lang="es-ES"/>
              <a:t>, ni el contexto del usuario que los inicia ya que no los inicia un usuario si no </a:t>
            </a:r>
            <a:r>
              <a:rPr lang="es-ES" err="1"/>
              <a:t>systemd</a:t>
            </a:r>
            <a:r>
              <a:rPr lang="es-ES"/>
              <a:t> con PID 1.</a:t>
            </a:r>
          </a:p>
          <a:p>
            <a:pPr marL="285750" indent="-285750">
              <a:buChar char="•"/>
            </a:pPr>
            <a:r>
              <a:rPr lang="es-ES"/>
              <a:t>Se ejecutan en un </a:t>
            </a:r>
            <a:r>
              <a:rPr lang="es-ES" b="1"/>
              <a:t>entorno limpio y aislado</a:t>
            </a:r>
            <a:r>
              <a:rPr lang="es-ES"/>
              <a:t> por diseño.</a:t>
            </a:r>
          </a:p>
          <a:p>
            <a:endParaRPr lang="es-ES"/>
          </a:p>
        </p:txBody>
      </p:sp>
    </p:spTree>
    <p:extLst>
      <p:ext uri="{BB962C8B-B14F-4D97-AF65-F5344CB8AC3E}">
        <p14:creationId xmlns:p14="http://schemas.microsoft.com/office/powerpoint/2010/main" val="25740695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FC078-AA6A-6196-B9DC-01B57E0E203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0B47A6FE-604B-83D2-5F91-DA771BC1C360}"/>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02FCC49D-ADDD-3C6A-D9B3-C5395A1CB877}"/>
              </a:ext>
            </a:extLst>
          </p:cNvPr>
          <p:cNvSpPr>
            <a:spLocks noGrp="1"/>
          </p:cNvSpPr>
          <p:nvPr>
            <p:ph type="body" sz="quarter" idx="15"/>
          </p:nvPr>
        </p:nvSpPr>
        <p:spPr>
          <a:xfrm>
            <a:off x="5893606" y="2447221"/>
            <a:ext cx="5431971" cy="557950"/>
          </a:xfrm>
        </p:spPr>
        <p:txBody>
          <a:bodyPr vert="horz" lIns="91440" tIns="45720" rIns="91440" bIns="45720" rtlCol="0" anchor="t">
            <a:normAutofit/>
          </a:bodyPr>
          <a:lstStyle/>
          <a:p>
            <a:r>
              <a:rPr lang="es-ES" sz="2000"/>
              <a:t>Interpretación de scripts </a:t>
            </a:r>
            <a:r>
              <a:rPr lang="es-ES" sz="2000" err="1"/>
              <a:t>SysVinit</a:t>
            </a:r>
          </a:p>
        </p:txBody>
      </p:sp>
      <p:sp>
        <p:nvSpPr>
          <p:cNvPr id="5" name="Marcador de pie de página 4">
            <a:extLst>
              <a:ext uri="{FF2B5EF4-FFF2-40B4-BE49-F238E27FC236}">
                <a16:creationId xmlns:a16="http://schemas.microsoft.com/office/drawing/2014/main" id="{121665F7-918C-BC30-FBA0-2600ADE7F5C1}"/>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AEA7FB2B-5E00-584B-21BC-DB7896F04032}"/>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41</a:t>
            </a:fld>
            <a:endParaRPr lang="es-ES"/>
          </a:p>
        </p:txBody>
      </p:sp>
      <p:sp>
        <p:nvSpPr>
          <p:cNvPr id="15" name="Marcador de texto 16">
            <a:extLst>
              <a:ext uri="{FF2B5EF4-FFF2-40B4-BE49-F238E27FC236}">
                <a16:creationId xmlns:a16="http://schemas.microsoft.com/office/drawing/2014/main" id="{280355CB-D5AA-6FFB-4EBC-75F3E3E4D90D}"/>
              </a:ext>
            </a:extLst>
          </p:cNvPr>
          <p:cNvSpPr txBox="1">
            <a:spLocks/>
          </p:cNvSpPr>
          <p:nvPr/>
        </p:nvSpPr>
        <p:spPr>
          <a:xfrm>
            <a:off x="5923944" y="3008843"/>
            <a:ext cx="5579785" cy="22191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Cuando </a:t>
            </a:r>
            <a:r>
              <a:rPr lang="es-ES" err="1"/>
              <a:t>systemd</a:t>
            </a:r>
            <a:r>
              <a:rPr lang="es-ES"/>
              <a:t> encuentra un script </a:t>
            </a:r>
            <a:r>
              <a:rPr lang="es-ES" err="1"/>
              <a:t>SysVinit</a:t>
            </a:r>
            <a:r>
              <a:rPr lang="es-ES"/>
              <a:t>,</a:t>
            </a:r>
            <a:r>
              <a:rPr lang="es-ES" b="1"/>
              <a:t> lee su cabecera LSB</a:t>
            </a:r>
            <a:r>
              <a:rPr lang="es-ES"/>
              <a:t> (Linux Standard Base).</a:t>
            </a:r>
          </a:p>
          <a:p>
            <a:pPr marL="285750" indent="-285750">
              <a:buChar char="•"/>
            </a:pPr>
            <a:r>
              <a:rPr lang="es-ES"/>
              <a:t>A partir de esa información, interpreta </a:t>
            </a:r>
            <a:r>
              <a:rPr lang="es-ES" b="1"/>
              <a:t>dependencias y orden de ejecución</a:t>
            </a:r>
            <a:r>
              <a:rPr lang="es-ES"/>
              <a:t> en tiempo real.</a:t>
            </a:r>
          </a:p>
          <a:p>
            <a:pPr marL="285750" indent="-285750">
              <a:buChar char="•"/>
            </a:pPr>
            <a:r>
              <a:rPr lang="es-ES"/>
              <a:t>Esto permite una compatibilidad parcial con scripts antiguos, aunque no siempre perfecta.</a:t>
            </a:r>
          </a:p>
          <a:p>
            <a:endParaRPr lang="es-ES"/>
          </a:p>
        </p:txBody>
      </p:sp>
    </p:spTree>
    <p:extLst>
      <p:ext uri="{BB962C8B-B14F-4D97-AF65-F5344CB8AC3E}">
        <p14:creationId xmlns:p14="http://schemas.microsoft.com/office/powerpoint/2010/main" val="1455034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2CF16E-7088-CE33-0D85-C9A2309DA04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B86AD82-850E-7FEA-32CF-EF55230A065D}"/>
              </a:ext>
            </a:extLst>
          </p:cNvPr>
          <p:cNvSpPr>
            <a:spLocks noGrp="1"/>
          </p:cNvSpPr>
          <p:nvPr>
            <p:ph type="title"/>
          </p:nvPr>
        </p:nvSpPr>
        <p:spPr>
          <a:xfrm>
            <a:off x="5920169" y="1152771"/>
            <a:ext cx="5431971" cy="846301"/>
          </a:xfrm>
        </p:spPr>
        <p:txBody>
          <a:bodyPr rtlCol="0"/>
          <a:lstStyle/>
          <a:p>
            <a:r>
              <a:rPr lang="es-ES"/>
              <a:t>CAMBIOS DE COMPATIBILIDAD</a:t>
            </a:r>
          </a:p>
        </p:txBody>
      </p:sp>
      <p:sp>
        <p:nvSpPr>
          <p:cNvPr id="17" name="Marcador de texto 16">
            <a:extLst>
              <a:ext uri="{FF2B5EF4-FFF2-40B4-BE49-F238E27FC236}">
                <a16:creationId xmlns:a16="http://schemas.microsoft.com/office/drawing/2014/main" id="{90B155F5-01DB-DE58-AB1D-A0A14286930E}"/>
              </a:ext>
            </a:extLst>
          </p:cNvPr>
          <p:cNvSpPr>
            <a:spLocks noGrp="1"/>
          </p:cNvSpPr>
          <p:nvPr>
            <p:ph type="body" sz="quarter" idx="15"/>
          </p:nvPr>
        </p:nvSpPr>
        <p:spPr>
          <a:xfrm>
            <a:off x="5893606" y="2447221"/>
            <a:ext cx="5431971" cy="557950"/>
          </a:xfrm>
        </p:spPr>
        <p:txBody>
          <a:bodyPr vert="horz" lIns="91440" tIns="45720" rIns="91440" bIns="45720" rtlCol="0" anchor="t">
            <a:normAutofit/>
          </a:bodyPr>
          <a:lstStyle/>
          <a:p>
            <a:r>
              <a:rPr lang="es-ES" sz="2000" err="1"/>
              <a:t>Timeout</a:t>
            </a:r>
            <a:r>
              <a:rPr lang="es-ES" sz="2000"/>
              <a:t> por defecto en unidades heredadas</a:t>
            </a:r>
          </a:p>
        </p:txBody>
      </p:sp>
      <p:sp>
        <p:nvSpPr>
          <p:cNvPr id="5" name="Marcador de pie de página 4">
            <a:extLst>
              <a:ext uri="{FF2B5EF4-FFF2-40B4-BE49-F238E27FC236}">
                <a16:creationId xmlns:a16="http://schemas.microsoft.com/office/drawing/2014/main" id="{3F801064-7184-AB15-250B-0B395B3539AB}"/>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1BD0B765-8795-6670-D374-0BA072B65A4E}"/>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42</a:t>
            </a:fld>
            <a:endParaRPr lang="es-ES"/>
          </a:p>
        </p:txBody>
      </p:sp>
      <p:sp>
        <p:nvSpPr>
          <p:cNvPr id="15" name="Marcador de texto 16">
            <a:extLst>
              <a:ext uri="{FF2B5EF4-FFF2-40B4-BE49-F238E27FC236}">
                <a16:creationId xmlns:a16="http://schemas.microsoft.com/office/drawing/2014/main" id="{276D775C-1F32-C39C-9991-9D2FB483CA33}"/>
              </a:ext>
            </a:extLst>
          </p:cNvPr>
          <p:cNvSpPr txBox="1">
            <a:spLocks/>
          </p:cNvSpPr>
          <p:nvPr/>
        </p:nvSpPr>
        <p:spPr>
          <a:xfrm>
            <a:off x="5923944" y="3008843"/>
            <a:ext cx="5579785" cy="22191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Todas las unidades tienen un t</a:t>
            </a:r>
            <a:r>
              <a:rPr lang="es-ES" b="1"/>
              <a:t>iempo de espera por defecto de 5 minutos.</a:t>
            </a:r>
          </a:p>
          <a:p>
            <a:pPr marL="285750" indent="-285750">
              <a:buChar char="•"/>
            </a:pPr>
            <a:r>
              <a:rPr lang="es-ES"/>
              <a:t>Si un servicio no arranca correctamente, se detiene automáticamente tras ese tiempo.</a:t>
            </a:r>
          </a:p>
          <a:p>
            <a:pPr marL="285750" indent="-285750">
              <a:buChar char="•"/>
            </a:pPr>
            <a:r>
              <a:rPr lang="es-ES"/>
              <a:t>Este valor está </a:t>
            </a:r>
            <a:r>
              <a:rPr lang="es-ES" b="1"/>
              <a:t>fijo para scripts </a:t>
            </a:r>
            <a:r>
              <a:rPr lang="es-ES" b="1" err="1"/>
              <a:t>SysVinit</a:t>
            </a:r>
            <a:r>
              <a:rPr lang="es-ES" b="1"/>
              <a:t> convertidos.</a:t>
            </a:r>
          </a:p>
          <a:p>
            <a:pPr marL="285750" indent="-285750">
              <a:buChar char="•"/>
            </a:pPr>
            <a:r>
              <a:rPr lang="es-ES"/>
              <a:t>Para </a:t>
            </a:r>
            <a:r>
              <a:rPr lang="es-ES" err="1"/>
              <a:t>units</a:t>
            </a:r>
            <a:r>
              <a:rPr lang="es-ES"/>
              <a:t> personalizados </a:t>
            </a:r>
            <a:r>
              <a:rPr lang="es-ES" i="1"/>
              <a:t>.</a:t>
            </a:r>
            <a:r>
              <a:rPr lang="es-ES" i="1" err="1"/>
              <a:t>service</a:t>
            </a:r>
            <a:r>
              <a:rPr lang="es-ES"/>
              <a:t>, sí se puede ajustar con </a:t>
            </a:r>
            <a:r>
              <a:rPr lang="es-ES" i="1" err="1"/>
              <a:t>TimeoutStartSec</a:t>
            </a:r>
            <a:r>
              <a:rPr lang="es-ES" i="1"/>
              <a:t>=</a:t>
            </a:r>
            <a:r>
              <a:rPr lang="es-ES"/>
              <a:t> en la sección </a:t>
            </a:r>
            <a:r>
              <a:rPr lang="es-ES" i="1"/>
              <a:t>[</a:t>
            </a:r>
            <a:r>
              <a:rPr lang="es-ES" i="1" err="1"/>
              <a:t>Service</a:t>
            </a:r>
            <a:r>
              <a:rPr lang="es-ES" i="1"/>
              <a:t>]</a:t>
            </a:r>
            <a:r>
              <a:rPr lang="es-ES"/>
              <a:t>.</a:t>
            </a:r>
          </a:p>
          <a:p>
            <a:endParaRPr lang="es-ES"/>
          </a:p>
        </p:txBody>
      </p:sp>
    </p:spTree>
    <p:extLst>
      <p:ext uri="{BB962C8B-B14F-4D97-AF65-F5344CB8AC3E}">
        <p14:creationId xmlns:p14="http://schemas.microsoft.com/office/powerpoint/2010/main" val="8591057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21AF09-7400-2417-733D-669E4FA6354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1CC117A-3075-A91B-01D3-0C1263933615}"/>
              </a:ext>
            </a:extLst>
          </p:cNvPr>
          <p:cNvSpPr>
            <a:spLocks noGrp="1"/>
          </p:cNvSpPr>
          <p:nvPr>
            <p:ph type="title"/>
          </p:nvPr>
        </p:nvSpPr>
        <p:spPr>
          <a:xfrm>
            <a:off x="1885156" y="892177"/>
            <a:ext cx="8421688" cy="1325563"/>
          </a:xfrm>
        </p:spPr>
        <p:txBody>
          <a:bodyPr rtlCol="0"/>
          <a:lstStyle/>
          <a:p>
            <a:r>
              <a:rPr lang="es-ES" noProof="1"/>
              <a:t>GESTIÓN Y CREACIÓN DE UNITS EN SYSTEMD</a:t>
            </a:r>
          </a:p>
        </p:txBody>
      </p:sp>
      <p:sp>
        <p:nvSpPr>
          <p:cNvPr id="10" name="Marcador de pie de página 9">
            <a:extLst>
              <a:ext uri="{FF2B5EF4-FFF2-40B4-BE49-F238E27FC236}">
                <a16:creationId xmlns:a16="http://schemas.microsoft.com/office/drawing/2014/main" id="{0DFB7859-53DE-C259-392D-06CAF905895B}"/>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87453832-0655-A2CB-4D35-6463E08254C7}"/>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43</a:t>
            </a:fld>
            <a:endParaRPr lang="es-ES" noProof="1"/>
          </a:p>
        </p:txBody>
      </p:sp>
      <p:sp>
        <p:nvSpPr>
          <p:cNvPr id="24" name="Marcador de texto 3">
            <a:extLst>
              <a:ext uri="{FF2B5EF4-FFF2-40B4-BE49-F238E27FC236}">
                <a16:creationId xmlns:a16="http://schemas.microsoft.com/office/drawing/2014/main" id="{C82ECEBE-E325-69C7-83EA-CC82891F7605}"/>
              </a:ext>
            </a:extLst>
          </p:cNvPr>
          <p:cNvSpPr txBox="1">
            <a:spLocks/>
          </p:cNvSpPr>
          <p:nvPr/>
        </p:nvSpPr>
        <p:spPr>
          <a:xfrm>
            <a:off x="2346509" y="2456014"/>
            <a:ext cx="7503161" cy="1948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 $ sudo systemctl daemon-reload </a:t>
            </a:r>
            <a:endParaRPr lang="es-ES">
              <a:latin typeface="Tenorite"/>
              <a:cs typeface="Courier New"/>
            </a:endParaRPr>
          </a:p>
          <a:p>
            <a:pPr algn="l"/>
            <a:r>
              <a:rPr lang="es-ES" noProof="1">
                <a:latin typeface="Courier New"/>
                <a:cs typeface="Courier New"/>
              </a:rPr>
              <a:t> $ systemctl -- user daemon-reload </a:t>
            </a:r>
            <a:endParaRPr lang="es-ES">
              <a:latin typeface="Tenorite"/>
              <a:cs typeface="Courier New"/>
            </a:endParaRPr>
          </a:p>
          <a:p>
            <a:pPr algn="l"/>
            <a:r>
              <a:rPr lang="es-ES" noProof="1">
                <a:latin typeface="Courier New"/>
                <a:cs typeface="Courier New"/>
              </a:rPr>
              <a:t> $ systemctl -- user [start|stop]nombre-servicio.service </a:t>
            </a:r>
            <a:endParaRPr lang="es-ES"/>
          </a:p>
        </p:txBody>
      </p:sp>
    </p:spTree>
    <p:extLst>
      <p:ext uri="{BB962C8B-B14F-4D97-AF65-F5344CB8AC3E}">
        <p14:creationId xmlns:p14="http://schemas.microsoft.com/office/powerpoint/2010/main" val="3628665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4FD5D-A7F6-B409-67CA-A03792FDFC4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A5EE558-BF75-DE5B-3941-2831DF5F247E}"/>
              </a:ext>
            </a:extLst>
          </p:cNvPr>
          <p:cNvSpPr>
            <a:spLocks noGrp="1"/>
          </p:cNvSpPr>
          <p:nvPr>
            <p:ph type="title"/>
          </p:nvPr>
        </p:nvSpPr>
        <p:spPr>
          <a:xfrm>
            <a:off x="1356360" y="4451680"/>
            <a:ext cx="3387090" cy="1525588"/>
          </a:xfrm>
        </p:spPr>
        <p:txBody>
          <a:bodyPr rtlCol="0">
            <a:normAutofit fontScale="90000"/>
          </a:bodyPr>
          <a:lstStyle/>
          <a:p>
            <a:r>
              <a:rPr lang="es-ES"/>
              <a:t>¿Dónde se almacenan las unidades en systemd?</a:t>
            </a:r>
          </a:p>
        </p:txBody>
      </p:sp>
      <p:sp>
        <p:nvSpPr>
          <p:cNvPr id="3" name="Marcador de contenido 2">
            <a:extLst>
              <a:ext uri="{FF2B5EF4-FFF2-40B4-BE49-F238E27FC236}">
                <a16:creationId xmlns:a16="http://schemas.microsoft.com/office/drawing/2014/main" id="{9B2406DE-52F2-D2B5-6065-4E3924AAE260}"/>
              </a:ext>
            </a:extLst>
          </p:cNvPr>
          <p:cNvSpPr>
            <a:spLocks noGrp="1"/>
          </p:cNvSpPr>
          <p:nvPr>
            <p:ph type="body" sz="quarter" idx="13"/>
          </p:nvPr>
        </p:nvSpPr>
        <p:spPr>
          <a:xfrm>
            <a:off x="5922254" y="1530635"/>
            <a:ext cx="5433204" cy="365125"/>
          </a:xfrm>
        </p:spPr>
        <p:txBody>
          <a:bodyPr vert="horz" lIns="91440" tIns="45720" rIns="91440" bIns="45720" rtlCol="0" anchor="t">
            <a:normAutofit lnSpcReduction="10000"/>
          </a:bodyPr>
          <a:lstStyle/>
          <a:p>
            <a:r>
              <a:rPr lang="es-ES"/>
              <a:t>/</a:t>
            </a:r>
            <a:r>
              <a:rPr lang="es-ES" err="1"/>
              <a:t>etc</a:t>
            </a:r>
            <a:r>
              <a:rPr lang="es-ES"/>
              <a:t>/</a:t>
            </a:r>
            <a:r>
              <a:rPr lang="es-ES" err="1"/>
              <a:t>systemd</a:t>
            </a:r>
            <a:r>
              <a:rPr lang="es-ES"/>
              <a:t>/</a:t>
            </a:r>
            <a:r>
              <a:rPr lang="es-ES" err="1"/>
              <a:t>system</a:t>
            </a:r>
          </a:p>
        </p:txBody>
      </p:sp>
      <p:sp>
        <p:nvSpPr>
          <p:cNvPr id="4" name="Marcador de texto 3">
            <a:extLst>
              <a:ext uri="{FF2B5EF4-FFF2-40B4-BE49-F238E27FC236}">
                <a16:creationId xmlns:a16="http://schemas.microsoft.com/office/drawing/2014/main" id="{3E05E066-5EEA-ECC7-7C61-FB011A944809}"/>
              </a:ext>
            </a:extLst>
          </p:cNvPr>
          <p:cNvSpPr>
            <a:spLocks noGrp="1"/>
          </p:cNvSpPr>
          <p:nvPr>
            <p:ph type="body" sz="quarter" idx="15"/>
          </p:nvPr>
        </p:nvSpPr>
        <p:spPr>
          <a:xfrm>
            <a:off x="5921828" y="1888635"/>
            <a:ext cx="5956041" cy="1539025"/>
          </a:xfrm>
        </p:spPr>
        <p:txBody>
          <a:bodyPr vert="horz" lIns="91440" tIns="45720" rIns="91440" bIns="45720" rtlCol="0" anchor="t">
            <a:normAutofit/>
          </a:bodyPr>
          <a:lstStyle/>
          <a:p>
            <a:pPr marL="285750" indent="-285750">
              <a:buChar char="•"/>
            </a:pPr>
            <a:r>
              <a:rPr lang="es-ES"/>
              <a:t>Directorio reservado para unidades creadas o personalizadas por </a:t>
            </a:r>
            <a:r>
              <a:rPr lang="es-ES" b="1"/>
              <a:t>el administrador del sistema.</a:t>
            </a:r>
          </a:p>
          <a:p>
            <a:pPr marL="285750" indent="-285750">
              <a:buChar char="•"/>
            </a:pPr>
            <a:r>
              <a:rPr lang="es-ES"/>
              <a:t>Ideal para servicios configurados manualmente</a:t>
            </a:r>
          </a:p>
          <a:p>
            <a:pPr marL="285750" indent="-285750">
              <a:buChar char="•"/>
            </a:pPr>
            <a:r>
              <a:rPr lang="es-ES" b="1"/>
              <a:t>¡No se sobrescriben al actualizar el sistema!</a:t>
            </a:r>
          </a:p>
        </p:txBody>
      </p:sp>
      <p:sp>
        <p:nvSpPr>
          <p:cNvPr id="7" name="Marcador de texto 6">
            <a:extLst>
              <a:ext uri="{FF2B5EF4-FFF2-40B4-BE49-F238E27FC236}">
                <a16:creationId xmlns:a16="http://schemas.microsoft.com/office/drawing/2014/main" id="{15F04369-397A-82D3-35C8-08627A3CC396}"/>
              </a:ext>
            </a:extLst>
          </p:cNvPr>
          <p:cNvSpPr>
            <a:spLocks noGrp="1"/>
          </p:cNvSpPr>
          <p:nvPr>
            <p:ph type="body" sz="quarter" idx="25"/>
          </p:nvPr>
        </p:nvSpPr>
        <p:spPr>
          <a:xfrm>
            <a:off x="5922254" y="3730227"/>
            <a:ext cx="5433204" cy="365125"/>
          </a:xfrm>
        </p:spPr>
        <p:txBody>
          <a:bodyPr vert="horz" lIns="91440" tIns="45720" rIns="91440" bIns="45720" rtlCol="0" anchor="t">
            <a:normAutofit lnSpcReduction="10000"/>
          </a:bodyPr>
          <a:lstStyle/>
          <a:p>
            <a:r>
              <a:rPr lang="es-ES"/>
              <a:t>/lib/systemd/system</a:t>
            </a:r>
          </a:p>
        </p:txBody>
      </p:sp>
      <p:sp>
        <p:nvSpPr>
          <p:cNvPr id="8" name="Marcador de texto 7">
            <a:extLst>
              <a:ext uri="{FF2B5EF4-FFF2-40B4-BE49-F238E27FC236}">
                <a16:creationId xmlns:a16="http://schemas.microsoft.com/office/drawing/2014/main" id="{B5478F61-0B10-0564-67C2-9455D26AF9A8}"/>
              </a:ext>
            </a:extLst>
          </p:cNvPr>
          <p:cNvSpPr>
            <a:spLocks noGrp="1"/>
          </p:cNvSpPr>
          <p:nvPr>
            <p:ph type="body" sz="quarter" idx="26"/>
          </p:nvPr>
        </p:nvSpPr>
        <p:spPr>
          <a:xfrm>
            <a:off x="5921828" y="4088227"/>
            <a:ext cx="5441496" cy="1339000"/>
          </a:xfrm>
        </p:spPr>
        <p:txBody>
          <a:bodyPr vert="horz" lIns="91440" tIns="45720" rIns="91440" bIns="45720" rtlCol="0" anchor="t">
            <a:normAutofit/>
          </a:bodyPr>
          <a:lstStyle/>
          <a:p>
            <a:pPr marL="285750" indent="-285750">
              <a:buChar char="•"/>
            </a:pPr>
            <a:r>
              <a:rPr lang="es-ES"/>
              <a:t>Contiene unidades instaladas por </a:t>
            </a:r>
            <a:r>
              <a:rPr lang="es-ES" b="1"/>
              <a:t>paquetes del sistema.</a:t>
            </a:r>
          </a:p>
          <a:p>
            <a:pPr marL="285750" indent="-285750">
              <a:buChar char="•"/>
            </a:pPr>
            <a:r>
              <a:rPr lang="es-ES" b="1"/>
              <a:t>No se recomienda modificarlo</a:t>
            </a:r>
            <a:r>
              <a:rPr lang="es-ES"/>
              <a:t>, ya que puede ser </a:t>
            </a:r>
            <a:r>
              <a:rPr lang="es-ES" err="1"/>
              <a:t>sobreescrito</a:t>
            </a:r>
            <a:r>
              <a:rPr lang="es-ES"/>
              <a:t> por actualizaciones.</a:t>
            </a:r>
          </a:p>
          <a:p>
            <a:pPr marL="285750" indent="-285750">
              <a:buChar char="•"/>
            </a:pPr>
            <a:endParaRPr lang="es-ES"/>
          </a:p>
        </p:txBody>
      </p:sp>
      <p:sp>
        <p:nvSpPr>
          <p:cNvPr id="21" name="Marcador de pie de página 20">
            <a:extLst>
              <a:ext uri="{FF2B5EF4-FFF2-40B4-BE49-F238E27FC236}">
                <a16:creationId xmlns:a16="http://schemas.microsoft.com/office/drawing/2014/main" id="{ED6FD05D-A19F-BC6F-A8A1-E41CFF98DD02}"/>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22" name="Marcador de número de diapositiva 21">
            <a:extLst>
              <a:ext uri="{FF2B5EF4-FFF2-40B4-BE49-F238E27FC236}">
                <a16:creationId xmlns:a16="http://schemas.microsoft.com/office/drawing/2014/main" id="{05CF7044-FB2B-76AA-2D3E-A09C8739868E}"/>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s-ES" smtClean="0"/>
              <a:pPr rtl="0"/>
              <a:t>44</a:t>
            </a:fld>
            <a:endParaRPr lang="es-ES"/>
          </a:p>
        </p:txBody>
      </p:sp>
    </p:spTree>
    <p:extLst>
      <p:ext uri="{BB962C8B-B14F-4D97-AF65-F5344CB8AC3E}">
        <p14:creationId xmlns:p14="http://schemas.microsoft.com/office/powerpoint/2010/main" val="18329591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539AF-345A-B19B-68E8-86E59B16A334}"/>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DBE2E8D-C9AD-513A-99E8-12252BD3D473}"/>
              </a:ext>
            </a:extLst>
          </p:cNvPr>
          <p:cNvSpPr>
            <a:spLocks noGrp="1"/>
          </p:cNvSpPr>
          <p:nvPr>
            <p:ph type="title"/>
          </p:nvPr>
        </p:nvSpPr>
        <p:spPr>
          <a:xfrm>
            <a:off x="1356360" y="4451680"/>
            <a:ext cx="3387090" cy="1525588"/>
          </a:xfrm>
        </p:spPr>
        <p:txBody>
          <a:bodyPr rtlCol="0">
            <a:normAutofit fontScale="90000"/>
          </a:bodyPr>
          <a:lstStyle/>
          <a:p>
            <a:r>
              <a:rPr lang="es-ES"/>
              <a:t>¿Dónde se almacenan las unidades en systemd?</a:t>
            </a:r>
          </a:p>
        </p:txBody>
      </p:sp>
      <p:sp>
        <p:nvSpPr>
          <p:cNvPr id="3" name="Marcador de contenido 2">
            <a:extLst>
              <a:ext uri="{FF2B5EF4-FFF2-40B4-BE49-F238E27FC236}">
                <a16:creationId xmlns:a16="http://schemas.microsoft.com/office/drawing/2014/main" id="{9463DD10-1C5C-FFAC-2478-B42744CEC8B7}"/>
              </a:ext>
            </a:extLst>
          </p:cNvPr>
          <p:cNvSpPr>
            <a:spLocks noGrp="1"/>
          </p:cNvSpPr>
          <p:nvPr>
            <p:ph type="body" sz="quarter" idx="13"/>
          </p:nvPr>
        </p:nvSpPr>
        <p:spPr>
          <a:xfrm>
            <a:off x="5922254" y="2188251"/>
            <a:ext cx="5433204" cy="365125"/>
          </a:xfrm>
        </p:spPr>
        <p:txBody>
          <a:bodyPr vert="horz" lIns="91440" tIns="45720" rIns="91440" bIns="45720" rtlCol="0" anchor="t">
            <a:normAutofit lnSpcReduction="10000"/>
          </a:bodyPr>
          <a:lstStyle/>
          <a:p>
            <a:r>
              <a:rPr lang="es-ES"/>
              <a:t>/run/systemd/system</a:t>
            </a:r>
          </a:p>
        </p:txBody>
      </p:sp>
      <p:sp>
        <p:nvSpPr>
          <p:cNvPr id="4" name="Marcador de texto 3">
            <a:extLst>
              <a:ext uri="{FF2B5EF4-FFF2-40B4-BE49-F238E27FC236}">
                <a16:creationId xmlns:a16="http://schemas.microsoft.com/office/drawing/2014/main" id="{D56C7C9B-FF0C-CF39-1B85-F2FB98207270}"/>
              </a:ext>
            </a:extLst>
          </p:cNvPr>
          <p:cNvSpPr>
            <a:spLocks noGrp="1"/>
          </p:cNvSpPr>
          <p:nvPr>
            <p:ph type="body" sz="quarter" idx="15"/>
          </p:nvPr>
        </p:nvSpPr>
        <p:spPr>
          <a:xfrm>
            <a:off x="5921828" y="2556689"/>
            <a:ext cx="5956041" cy="703957"/>
          </a:xfrm>
        </p:spPr>
        <p:txBody>
          <a:bodyPr vert="horz" lIns="91440" tIns="45720" rIns="91440" bIns="45720" rtlCol="0" anchor="t">
            <a:normAutofit/>
          </a:bodyPr>
          <a:lstStyle/>
          <a:p>
            <a:pPr marL="285750" indent="-285750">
              <a:buChar char="•"/>
            </a:pPr>
            <a:r>
              <a:rPr lang="es-ES"/>
              <a:t>Usado para unidades </a:t>
            </a:r>
            <a:r>
              <a:rPr lang="es-ES" b="1"/>
              <a:t>temporales</a:t>
            </a:r>
            <a:r>
              <a:rPr lang="es-ES"/>
              <a:t>, creadas en </a:t>
            </a:r>
            <a:r>
              <a:rPr lang="es-ES" b="1"/>
              <a:t>tiempo de ejecución</a:t>
            </a:r>
            <a:r>
              <a:rPr lang="es-ES"/>
              <a:t>.</a:t>
            </a:r>
          </a:p>
          <a:p>
            <a:pPr marL="285750" indent="-285750">
              <a:buChar char="•"/>
            </a:pPr>
            <a:r>
              <a:rPr lang="es-ES"/>
              <a:t>Se eliminan automáticamente al apagar el sistema.</a:t>
            </a:r>
          </a:p>
        </p:txBody>
      </p:sp>
      <p:sp>
        <p:nvSpPr>
          <p:cNvPr id="7" name="Marcador de texto 6">
            <a:extLst>
              <a:ext uri="{FF2B5EF4-FFF2-40B4-BE49-F238E27FC236}">
                <a16:creationId xmlns:a16="http://schemas.microsoft.com/office/drawing/2014/main" id="{1BCA9411-46D0-C685-1EA5-A9EC04D385E5}"/>
              </a:ext>
            </a:extLst>
          </p:cNvPr>
          <p:cNvSpPr>
            <a:spLocks noGrp="1"/>
          </p:cNvSpPr>
          <p:nvPr>
            <p:ph type="body" sz="quarter" idx="25"/>
          </p:nvPr>
        </p:nvSpPr>
        <p:spPr>
          <a:xfrm>
            <a:off x="5922254" y="3730227"/>
            <a:ext cx="5433204" cy="365125"/>
          </a:xfrm>
        </p:spPr>
        <p:txBody>
          <a:bodyPr vert="horz" lIns="91440" tIns="45720" rIns="91440" bIns="45720" rtlCol="0" anchor="t">
            <a:normAutofit lnSpcReduction="10000"/>
          </a:bodyPr>
          <a:lstStyle/>
          <a:p>
            <a:r>
              <a:rPr lang="es-ES"/>
              <a:t>$HOME/.config/systemd/system</a:t>
            </a:r>
          </a:p>
        </p:txBody>
      </p:sp>
      <p:sp>
        <p:nvSpPr>
          <p:cNvPr id="8" name="Marcador de texto 7">
            <a:extLst>
              <a:ext uri="{FF2B5EF4-FFF2-40B4-BE49-F238E27FC236}">
                <a16:creationId xmlns:a16="http://schemas.microsoft.com/office/drawing/2014/main" id="{5CA1E174-F32A-60CF-2831-7039A8EB1924}"/>
              </a:ext>
            </a:extLst>
          </p:cNvPr>
          <p:cNvSpPr>
            <a:spLocks noGrp="1"/>
          </p:cNvSpPr>
          <p:nvPr>
            <p:ph type="body" sz="quarter" idx="26"/>
          </p:nvPr>
        </p:nvSpPr>
        <p:spPr>
          <a:xfrm>
            <a:off x="5921828" y="4088227"/>
            <a:ext cx="5441496" cy="1339000"/>
          </a:xfrm>
        </p:spPr>
        <p:txBody>
          <a:bodyPr vert="horz" lIns="91440" tIns="45720" rIns="91440" bIns="45720" rtlCol="0" anchor="t">
            <a:normAutofit/>
          </a:bodyPr>
          <a:lstStyle/>
          <a:p>
            <a:pPr marL="285750" indent="-285750">
              <a:buChar char="•"/>
            </a:pPr>
            <a:r>
              <a:rPr lang="es-ES"/>
              <a:t>Almacena unidades creadas por el </a:t>
            </a:r>
            <a:r>
              <a:rPr lang="es-ES" b="1"/>
              <a:t>usuario</a:t>
            </a:r>
            <a:r>
              <a:rPr lang="es-ES"/>
              <a:t>.</a:t>
            </a:r>
          </a:p>
          <a:p>
            <a:pPr marL="285750" indent="-285750">
              <a:buChar char="•"/>
            </a:pPr>
            <a:r>
              <a:rPr lang="es-ES"/>
              <a:t>No requieren permisos de administrador.</a:t>
            </a:r>
          </a:p>
          <a:p>
            <a:pPr marL="285750" indent="-285750">
              <a:buChar char="•"/>
            </a:pPr>
            <a:r>
              <a:rPr lang="es-ES"/>
              <a:t>Se ejecutan en el </a:t>
            </a:r>
            <a:r>
              <a:rPr lang="es-ES" b="1"/>
              <a:t>contexto del usuario</a:t>
            </a:r>
            <a:r>
              <a:rPr lang="es-ES"/>
              <a:t> (útil para tareas personales o scripts)</a:t>
            </a:r>
          </a:p>
          <a:p>
            <a:pPr marL="285750" indent="-285750">
              <a:buChar char="•"/>
            </a:pPr>
            <a:endParaRPr lang="es-ES"/>
          </a:p>
        </p:txBody>
      </p:sp>
      <p:sp>
        <p:nvSpPr>
          <p:cNvPr id="21" name="Marcador de pie de página 20">
            <a:extLst>
              <a:ext uri="{FF2B5EF4-FFF2-40B4-BE49-F238E27FC236}">
                <a16:creationId xmlns:a16="http://schemas.microsoft.com/office/drawing/2014/main" id="{C9B7D1D6-9A34-AEFF-82F8-6004A78AB855}"/>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22" name="Marcador de número de diapositiva 21">
            <a:extLst>
              <a:ext uri="{FF2B5EF4-FFF2-40B4-BE49-F238E27FC236}">
                <a16:creationId xmlns:a16="http://schemas.microsoft.com/office/drawing/2014/main" id="{9B798B58-0132-6106-D24A-09552D35400E}"/>
              </a:ext>
            </a:extLst>
          </p:cNvPr>
          <p:cNvSpPr>
            <a:spLocks noGrp="1"/>
          </p:cNvSpPr>
          <p:nvPr>
            <p:ph type="sldNum" sz="quarter" idx="22"/>
          </p:nvPr>
        </p:nvSpPr>
        <p:spPr>
          <a:xfrm>
            <a:off x="10700656" y="6356350"/>
            <a:ext cx="653143" cy="365125"/>
          </a:xfrm>
        </p:spPr>
        <p:txBody>
          <a:bodyPr rtlCol="0"/>
          <a:lstStyle/>
          <a:p>
            <a:pPr rtl="0"/>
            <a:fld id="{B5CEABB6-07DC-46E8-9B57-56EC44A396E5}" type="slidenum">
              <a:rPr lang="es-ES" smtClean="0"/>
              <a:pPr rtl="0"/>
              <a:t>45</a:t>
            </a:fld>
            <a:endParaRPr lang="es-ES"/>
          </a:p>
        </p:txBody>
      </p:sp>
    </p:spTree>
    <p:extLst>
      <p:ext uri="{BB962C8B-B14F-4D97-AF65-F5344CB8AC3E}">
        <p14:creationId xmlns:p14="http://schemas.microsoft.com/office/powerpoint/2010/main" val="537945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03175-830B-A21A-7DC8-E46A53B0D8C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1C7A42B-1877-FA20-AA22-54084E2FDFC3}"/>
              </a:ext>
            </a:extLst>
          </p:cNvPr>
          <p:cNvSpPr>
            <a:spLocks noGrp="1"/>
          </p:cNvSpPr>
          <p:nvPr>
            <p:ph type="title"/>
          </p:nvPr>
        </p:nvSpPr>
        <p:spPr>
          <a:xfrm>
            <a:off x="1885156" y="1054102"/>
            <a:ext cx="8421688" cy="1325563"/>
          </a:xfrm>
        </p:spPr>
        <p:txBody>
          <a:bodyPr rtlCol="0"/>
          <a:lstStyle/>
          <a:p>
            <a:r>
              <a:rPr lang="es-ES" noProof="1"/>
              <a:t>Creación de un .service en sytemd</a:t>
            </a:r>
          </a:p>
        </p:txBody>
      </p:sp>
      <p:sp>
        <p:nvSpPr>
          <p:cNvPr id="81" name="Marcador de pie de página 80">
            <a:extLst>
              <a:ext uri="{FF2B5EF4-FFF2-40B4-BE49-F238E27FC236}">
                <a16:creationId xmlns:a16="http://schemas.microsoft.com/office/drawing/2014/main" id="{1CFBCAC1-B285-0F90-53F0-96EE931220CC}"/>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023E757B-9E15-5060-51F3-EBFA998DDB38}"/>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46</a:t>
            </a:fld>
            <a:endParaRPr lang="es-ES" noProof="1"/>
          </a:p>
        </p:txBody>
      </p:sp>
      <p:sp>
        <p:nvSpPr>
          <p:cNvPr id="4" name="Marcador de contenido 2">
            <a:extLst>
              <a:ext uri="{FF2B5EF4-FFF2-40B4-BE49-F238E27FC236}">
                <a16:creationId xmlns:a16="http://schemas.microsoft.com/office/drawing/2014/main" id="{5A0487AF-91CD-9DA0-80BC-20E3495C3BDB}"/>
              </a:ext>
            </a:extLst>
          </p:cNvPr>
          <p:cNvSpPr>
            <a:spLocks noGrp="1"/>
          </p:cNvSpPr>
          <p:nvPr>
            <p:ph type="body" sz="quarter" idx="13"/>
          </p:nvPr>
        </p:nvSpPr>
        <p:spPr>
          <a:xfrm>
            <a:off x="2312279" y="2635926"/>
            <a:ext cx="5433204" cy="365125"/>
          </a:xfrm>
        </p:spPr>
        <p:txBody>
          <a:bodyPr vert="horz" lIns="91440" tIns="45720" rIns="91440" bIns="45720" rtlCol="0" anchor="t">
            <a:normAutofit lnSpcReduction="10000"/>
          </a:bodyPr>
          <a:lstStyle/>
          <a:p>
            <a:pPr algn="l"/>
            <a:r>
              <a:rPr lang="es-ES"/>
              <a:t>¿Dónde se crea?</a:t>
            </a:r>
            <a:endParaRPr lang="es-ES" err="1"/>
          </a:p>
        </p:txBody>
      </p:sp>
      <p:sp>
        <p:nvSpPr>
          <p:cNvPr id="6" name="Marcador de texto 3">
            <a:extLst>
              <a:ext uri="{FF2B5EF4-FFF2-40B4-BE49-F238E27FC236}">
                <a16:creationId xmlns:a16="http://schemas.microsoft.com/office/drawing/2014/main" id="{1E9C91F7-7E10-1773-CD92-150FF9FFBE9F}"/>
              </a:ext>
            </a:extLst>
          </p:cNvPr>
          <p:cNvSpPr>
            <a:spLocks noGrp="1"/>
          </p:cNvSpPr>
          <p:nvPr>
            <p:ph type="body" sz="quarter" idx="15"/>
          </p:nvPr>
        </p:nvSpPr>
        <p:spPr>
          <a:xfrm>
            <a:off x="2311853" y="3128189"/>
            <a:ext cx="6575166" cy="2151757"/>
          </a:xfrm>
        </p:spPr>
        <p:txBody>
          <a:bodyPr vert="horz" lIns="91440" tIns="45720" rIns="91440" bIns="45720" rtlCol="0" anchor="t">
            <a:normAutofit/>
          </a:bodyPr>
          <a:lstStyle/>
          <a:p>
            <a:pPr marL="285750" indent="-285750" algn="l">
              <a:buChar char="•"/>
            </a:pPr>
            <a:r>
              <a:rPr lang="es-ES"/>
              <a:t>Creamos el archivo en:</a:t>
            </a:r>
            <a:r>
              <a:rPr lang="es-ES" i="1"/>
              <a:t>          </a:t>
            </a:r>
            <a:endParaRPr lang="es-ES"/>
          </a:p>
          <a:p>
            <a:pPr marL="285750" indent="-285750" algn="l">
              <a:buChar char="•"/>
            </a:pPr>
            <a:r>
              <a:rPr lang="es-ES" i="1"/>
              <a:t> /</a:t>
            </a:r>
            <a:r>
              <a:rPr lang="es-ES" i="1" err="1"/>
              <a:t>etc</a:t>
            </a:r>
            <a:r>
              <a:rPr lang="es-ES" i="1"/>
              <a:t>/</a:t>
            </a:r>
            <a:r>
              <a:rPr lang="es-ES" i="1" err="1"/>
              <a:t>systemd</a:t>
            </a:r>
            <a:r>
              <a:rPr lang="es-ES" i="1"/>
              <a:t>/</a:t>
            </a:r>
            <a:r>
              <a:rPr lang="es-ES" i="1" err="1"/>
              <a:t>system</a:t>
            </a:r>
            <a:r>
              <a:rPr lang="es-ES" i="1"/>
              <a:t>/</a:t>
            </a:r>
            <a:r>
              <a:rPr lang="es-ES" i="1" err="1"/>
              <a:t>miScript.Service</a:t>
            </a:r>
            <a:endParaRPr lang="es-ES" err="1"/>
          </a:p>
          <a:p>
            <a:pPr marL="285750" indent="-285750" algn="l">
              <a:buChar char="•"/>
            </a:pPr>
            <a:r>
              <a:rPr lang="es-ES"/>
              <a:t>Ejecutará:</a:t>
            </a:r>
          </a:p>
          <a:p>
            <a:pPr marL="285750" indent="-285750" algn="l">
              <a:buChar char="•"/>
            </a:pPr>
            <a:r>
              <a:rPr lang="es-ES"/>
              <a:t> </a:t>
            </a:r>
            <a:r>
              <a:rPr lang="es-ES" i="1"/>
              <a:t>/usr/bin/miScript.sh</a:t>
            </a:r>
            <a:endParaRPr lang="es-ES"/>
          </a:p>
          <a:p>
            <a:pPr marL="285750" indent="-285750" algn="l">
              <a:buChar char="•"/>
            </a:pPr>
            <a:r>
              <a:rPr lang="es-ES" i="1"/>
              <a:t> </a:t>
            </a:r>
            <a:r>
              <a:rPr lang="es-ES"/>
              <a:t>(verifica si existe un archivo de log, si no lo crea con un </a:t>
            </a:r>
            <a:r>
              <a:rPr lang="es-ES" err="1"/>
              <a:t>timestamp</a:t>
            </a:r>
            <a:r>
              <a:rPr lang="es-ES"/>
              <a:t>)</a:t>
            </a:r>
          </a:p>
        </p:txBody>
      </p:sp>
    </p:spTree>
    <p:extLst>
      <p:ext uri="{BB962C8B-B14F-4D97-AF65-F5344CB8AC3E}">
        <p14:creationId xmlns:p14="http://schemas.microsoft.com/office/powerpoint/2010/main" val="25781499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A1782-F869-AA8D-0F71-93A3F072EED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12C3E50-781D-6C08-ACFD-EAEAE366736D}"/>
              </a:ext>
            </a:extLst>
          </p:cNvPr>
          <p:cNvSpPr>
            <a:spLocks noGrp="1"/>
          </p:cNvSpPr>
          <p:nvPr>
            <p:ph type="title"/>
          </p:nvPr>
        </p:nvSpPr>
        <p:spPr>
          <a:xfrm>
            <a:off x="1885156" y="577852"/>
            <a:ext cx="8421688" cy="1325563"/>
          </a:xfrm>
        </p:spPr>
        <p:txBody>
          <a:bodyPr rtlCol="0"/>
          <a:lstStyle/>
          <a:p>
            <a:r>
              <a:rPr lang="es-ES" noProof="1"/>
              <a:t>Estructura básica del archivo .service</a:t>
            </a:r>
          </a:p>
        </p:txBody>
      </p:sp>
      <p:sp>
        <p:nvSpPr>
          <p:cNvPr id="81" name="Marcador de pie de página 80">
            <a:extLst>
              <a:ext uri="{FF2B5EF4-FFF2-40B4-BE49-F238E27FC236}">
                <a16:creationId xmlns:a16="http://schemas.microsoft.com/office/drawing/2014/main" id="{26A02B91-FCE5-DFF2-3EE3-1A5434E4A626}"/>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F67CE12E-A82C-B6E6-4C68-513C5D3BF206}"/>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47</a:t>
            </a:fld>
            <a:endParaRPr lang="es-ES" noProof="1"/>
          </a:p>
        </p:txBody>
      </p:sp>
      <p:sp>
        <p:nvSpPr>
          <p:cNvPr id="24" name="Marcador de texto 3">
            <a:extLst>
              <a:ext uri="{FF2B5EF4-FFF2-40B4-BE49-F238E27FC236}">
                <a16:creationId xmlns:a16="http://schemas.microsoft.com/office/drawing/2014/main" id="{F95FEB96-728C-3280-D292-54DAA279D0DC}"/>
              </a:ext>
            </a:extLst>
          </p:cNvPr>
          <p:cNvSpPr txBox="1">
            <a:spLocks/>
          </p:cNvSpPr>
          <p:nvPr/>
        </p:nvSpPr>
        <p:spPr>
          <a:xfrm>
            <a:off x="2346509" y="2284564"/>
            <a:ext cx="7503161" cy="1948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[Unit]</a:t>
            </a:r>
            <a:endParaRPr lang="es-ES">
              <a:latin typeface="Tenorite"/>
              <a:cs typeface="Courier New"/>
            </a:endParaRPr>
          </a:p>
          <a:p>
            <a:pPr algn="l"/>
            <a:r>
              <a:rPr lang="es-ES" noProof="1">
                <a:latin typeface="Courier New"/>
                <a:cs typeface="Courier New"/>
              </a:rPr>
              <a:t>Description=mi script de prueba</a:t>
            </a:r>
            <a:endParaRPr lang="es-ES"/>
          </a:p>
          <a:p>
            <a:pPr algn="l"/>
            <a:r>
              <a:rPr lang="es-ES" noProof="1">
                <a:latin typeface="Courier New"/>
                <a:cs typeface="Courier New"/>
              </a:rPr>
              <a:t>After=sysinit.target systemd-tmpfiles-setup.service local-fs.target</a:t>
            </a:r>
            <a:endParaRPr lang="es-ES"/>
          </a:p>
          <a:p>
            <a:pPr algn="l"/>
            <a:r>
              <a:rPr lang="es-ES" noProof="1">
                <a:latin typeface="Courier New"/>
                <a:cs typeface="Courier New"/>
              </a:rPr>
              <a:t>Before=multi-user.target</a:t>
            </a:r>
            <a:endParaRPr lang="es-ES"/>
          </a:p>
          <a:p>
            <a:pPr algn="l"/>
            <a:endParaRPr lang="es-ES" noProof="1">
              <a:latin typeface="Courier New"/>
              <a:cs typeface="Courier New"/>
            </a:endParaRPr>
          </a:p>
        </p:txBody>
      </p:sp>
      <p:sp>
        <p:nvSpPr>
          <p:cNvPr id="26" name="Marcador de texto 3">
            <a:extLst>
              <a:ext uri="{FF2B5EF4-FFF2-40B4-BE49-F238E27FC236}">
                <a16:creationId xmlns:a16="http://schemas.microsoft.com/office/drawing/2014/main" id="{3BE9C425-EF7B-E1FB-9802-A16E7C65A111}"/>
              </a:ext>
            </a:extLst>
          </p:cNvPr>
          <p:cNvSpPr txBox="1">
            <a:spLocks/>
          </p:cNvSpPr>
          <p:nvPr/>
        </p:nvSpPr>
        <p:spPr>
          <a:xfrm>
            <a:off x="2349953" y="4471214"/>
            <a:ext cx="5956041" cy="7039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Se asegura que el sistema de ficheros esté listo.</a:t>
            </a:r>
          </a:p>
          <a:p>
            <a:pPr marL="285750" indent="-285750" algn="l">
              <a:buFont typeface="Arial" panose="020B0604020202020204" pitchFamily="34" charset="0"/>
              <a:buChar char="•"/>
            </a:pPr>
            <a:r>
              <a:rPr lang="es-ES"/>
              <a:t>Se ejecuta antes del modo </a:t>
            </a:r>
            <a:r>
              <a:rPr lang="es-ES" b="1"/>
              <a:t>multiusuario</a:t>
            </a:r>
            <a:r>
              <a:rPr lang="es-ES"/>
              <a:t>.</a:t>
            </a:r>
          </a:p>
        </p:txBody>
      </p:sp>
      <p:sp>
        <p:nvSpPr>
          <p:cNvPr id="28" name="Marcador de contenido 2">
            <a:extLst>
              <a:ext uri="{FF2B5EF4-FFF2-40B4-BE49-F238E27FC236}">
                <a16:creationId xmlns:a16="http://schemas.microsoft.com/office/drawing/2014/main" id="{564EDC1E-92E7-7539-DF67-CE431F20EE94}"/>
              </a:ext>
            </a:extLst>
          </p:cNvPr>
          <p:cNvSpPr>
            <a:spLocks noGrp="1"/>
          </p:cNvSpPr>
          <p:nvPr>
            <p:ph type="body" sz="quarter" idx="13"/>
          </p:nvPr>
        </p:nvSpPr>
        <p:spPr>
          <a:xfrm>
            <a:off x="2350379" y="1902501"/>
            <a:ext cx="5433204" cy="365125"/>
          </a:xfrm>
        </p:spPr>
        <p:txBody>
          <a:bodyPr vert="horz" lIns="91440" tIns="45720" rIns="91440" bIns="45720" rtlCol="0" anchor="t">
            <a:normAutofit lnSpcReduction="10000"/>
          </a:bodyPr>
          <a:lstStyle/>
          <a:p>
            <a:pPr algn="l"/>
            <a:r>
              <a:rPr lang="es-ES"/>
              <a:t>Bloque [Unit]</a:t>
            </a:r>
            <a:endParaRPr lang="es-ES" err="1"/>
          </a:p>
        </p:txBody>
      </p:sp>
    </p:spTree>
    <p:extLst>
      <p:ext uri="{BB962C8B-B14F-4D97-AF65-F5344CB8AC3E}">
        <p14:creationId xmlns:p14="http://schemas.microsoft.com/office/powerpoint/2010/main" val="31628588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C0B137-5BF4-62E0-F601-751919200AE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6880E76-24B5-F242-FD83-9781F585ADB2}"/>
              </a:ext>
            </a:extLst>
          </p:cNvPr>
          <p:cNvSpPr>
            <a:spLocks noGrp="1"/>
          </p:cNvSpPr>
          <p:nvPr>
            <p:ph type="title"/>
          </p:nvPr>
        </p:nvSpPr>
        <p:spPr>
          <a:xfrm>
            <a:off x="1885156" y="577852"/>
            <a:ext cx="8421688" cy="1325563"/>
          </a:xfrm>
        </p:spPr>
        <p:txBody>
          <a:bodyPr rtlCol="0"/>
          <a:lstStyle/>
          <a:p>
            <a:r>
              <a:rPr lang="es-ES" noProof="1"/>
              <a:t>Estructura básica del archivo .service</a:t>
            </a:r>
          </a:p>
        </p:txBody>
      </p:sp>
      <p:sp>
        <p:nvSpPr>
          <p:cNvPr id="81" name="Marcador de pie de página 80">
            <a:extLst>
              <a:ext uri="{FF2B5EF4-FFF2-40B4-BE49-F238E27FC236}">
                <a16:creationId xmlns:a16="http://schemas.microsoft.com/office/drawing/2014/main" id="{3DBC9AFB-22E8-0D3D-1E93-FD2F2182E981}"/>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46B96297-E159-8763-8B78-8F798C0B8FEC}"/>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48</a:t>
            </a:fld>
            <a:endParaRPr lang="es-ES" noProof="1"/>
          </a:p>
        </p:txBody>
      </p:sp>
      <p:sp>
        <p:nvSpPr>
          <p:cNvPr id="24" name="Marcador de texto 3">
            <a:extLst>
              <a:ext uri="{FF2B5EF4-FFF2-40B4-BE49-F238E27FC236}">
                <a16:creationId xmlns:a16="http://schemas.microsoft.com/office/drawing/2014/main" id="{C5FEE795-3B4B-5FE5-EAD9-3DA852895990}"/>
              </a:ext>
            </a:extLst>
          </p:cNvPr>
          <p:cNvSpPr txBox="1">
            <a:spLocks/>
          </p:cNvSpPr>
          <p:nvPr/>
        </p:nvSpPr>
        <p:spPr>
          <a:xfrm>
            <a:off x="2346509" y="2284564"/>
            <a:ext cx="7503161" cy="1948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[Service]</a:t>
            </a:r>
            <a:endParaRPr lang="es-ES"/>
          </a:p>
          <a:p>
            <a:pPr algn="l"/>
            <a:r>
              <a:rPr lang="es-ES" noProof="1">
                <a:latin typeface="Courier New"/>
                <a:cs typeface="Courier New"/>
              </a:rPr>
              <a:t>Type=oneshot</a:t>
            </a:r>
            <a:endParaRPr lang="es-ES"/>
          </a:p>
          <a:p>
            <a:pPr algn="l"/>
            <a:r>
              <a:rPr lang="es-ES" noProof="1">
                <a:latin typeface="Courier New"/>
                <a:cs typeface="Courier New"/>
              </a:rPr>
              <a:t>ExecStart=/usr/bin/miScript.sh</a:t>
            </a:r>
            <a:endParaRPr lang="es-ES"/>
          </a:p>
          <a:p>
            <a:pPr algn="l"/>
            <a:r>
              <a:rPr lang="es-ES" noProof="1">
                <a:latin typeface="Courier New"/>
                <a:cs typeface="Courier New"/>
              </a:rPr>
              <a:t>RemainAfterExit=true</a:t>
            </a:r>
            <a:endParaRPr lang="es-ES"/>
          </a:p>
          <a:p>
            <a:pPr algn="l"/>
            <a:endParaRPr lang="es-ES" noProof="1">
              <a:latin typeface="Courier New"/>
              <a:cs typeface="Courier New"/>
            </a:endParaRPr>
          </a:p>
        </p:txBody>
      </p:sp>
      <p:sp>
        <p:nvSpPr>
          <p:cNvPr id="26" name="Marcador de texto 3">
            <a:extLst>
              <a:ext uri="{FF2B5EF4-FFF2-40B4-BE49-F238E27FC236}">
                <a16:creationId xmlns:a16="http://schemas.microsoft.com/office/drawing/2014/main" id="{EED9BF80-A134-7345-A898-97784A3E7C48}"/>
              </a:ext>
            </a:extLst>
          </p:cNvPr>
          <p:cNvSpPr txBox="1">
            <a:spLocks/>
          </p:cNvSpPr>
          <p:nvPr/>
        </p:nvSpPr>
        <p:spPr>
          <a:xfrm>
            <a:off x="2349953" y="4471214"/>
            <a:ext cx="7508616" cy="11421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i="1" err="1"/>
              <a:t>Type</a:t>
            </a:r>
            <a:r>
              <a:rPr lang="es-ES" i="1"/>
              <a:t> = </a:t>
            </a:r>
            <a:r>
              <a:rPr lang="es-ES" i="1" err="1"/>
              <a:t>oneshot</a:t>
            </a:r>
            <a:r>
              <a:rPr lang="es-ES" i="1"/>
              <a:t> </a:t>
            </a:r>
            <a:r>
              <a:rPr lang="es-ES"/>
              <a:t>--&gt; Se ejecuta una sola vez (como un script simple)</a:t>
            </a:r>
          </a:p>
          <a:p>
            <a:pPr marL="285750" indent="-285750" algn="l">
              <a:buFont typeface="Arial" panose="020B0604020202020204" pitchFamily="34" charset="0"/>
              <a:buChar char="•"/>
            </a:pPr>
            <a:r>
              <a:rPr lang="es-ES" i="1" err="1"/>
              <a:t>RemainAfterExit</a:t>
            </a:r>
            <a:r>
              <a:rPr lang="es-ES" i="1"/>
              <a:t> = true</a:t>
            </a:r>
            <a:r>
              <a:rPr lang="es-ES"/>
              <a:t> --&gt; se considera activo</a:t>
            </a:r>
            <a:r>
              <a:rPr lang="es-ES" b="1"/>
              <a:t> incluso después de ejecutarse.</a:t>
            </a:r>
          </a:p>
          <a:p>
            <a:pPr marL="285750" indent="-285750" algn="l">
              <a:buFont typeface="Arial" panose="020B0604020202020204" pitchFamily="34" charset="0"/>
              <a:buChar char="•"/>
            </a:pPr>
            <a:r>
              <a:rPr lang="es-ES"/>
              <a:t>Evita que </a:t>
            </a:r>
            <a:r>
              <a:rPr lang="es-ES" err="1"/>
              <a:t>systemd</a:t>
            </a:r>
            <a:r>
              <a:rPr lang="es-ES"/>
              <a:t> lo reinicie o lo considere fallido tras ejecutarse correctamente.</a:t>
            </a:r>
          </a:p>
          <a:p>
            <a:pPr marL="285750" indent="-285750" algn="l">
              <a:buFont typeface="Arial" panose="020B0604020202020204" pitchFamily="34" charset="0"/>
              <a:buChar char="•"/>
            </a:pPr>
            <a:endParaRPr lang="es-ES"/>
          </a:p>
        </p:txBody>
      </p:sp>
      <p:sp>
        <p:nvSpPr>
          <p:cNvPr id="28" name="Marcador de contenido 2">
            <a:extLst>
              <a:ext uri="{FF2B5EF4-FFF2-40B4-BE49-F238E27FC236}">
                <a16:creationId xmlns:a16="http://schemas.microsoft.com/office/drawing/2014/main" id="{2B30F637-5371-245D-9A35-108B7E88C331}"/>
              </a:ext>
            </a:extLst>
          </p:cNvPr>
          <p:cNvSpPr>
            <a:spLocks noGrp="1"/>
          </p:cNvSpPr>
          <p:nvPr>
            <p:ph type="body" sz="quarter" idx="13"/>
          </p:nvPr>
        </p:nvSpPr>
        <p:spPr>
          <a:xfrm>
            <a:off x="2350379" y="1902501"/>
            <a:ext cx="5433204" cy="365125"/>
          </a:xfrm>
        </p:spPr>
        <p:txBody>
          <a:bodyPr vert="horz" lIns="91440" tIns="45720" rIns="91440" bIns="45720" rtlCol="0" anchor="t">
            <a:normAutofit lnSpcReduction="10000"/>
          </a:bodyPr>
          <a:lstStyle/>
          <a:p>
            <a:pPr algn="l"/>
            <a:r>
              <a:rPr lang="es-ES"/>
              <a:t>Bloque [Service]</a:t>
            </a:r>
            <a:endParaRPr lang="es-ES" err="1"/>
          </a:p>
        </p:txBody>
      </p:sp>
    </p:spTree>
    <p:extLst>
      <p:ext uri="{BB962C8B-B14F-4D97-AF65-F5344CB8AC3E}">
        <p14:creationId xmlns:p14="http://schemas.microsoft.com/office/powerpoint/2010/main" val="29303047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60388-61B6-7F63-516A-85FCC7AD04B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5E33810-0BBE-C798-C6AF-64BAA2CCBF0D}"/>
              </a:ext>
            </a:extLst>
          </p:cNvPr>
          <p:cNvSpPr>
            <a:spLocks noGrp="1"/>
          </p:cNvSpPr>
          <p:nvPr>
            <p:ph type="title"/>
          </p:nvPr>
        </p:nvSpPr>
        <p:spPr>
          <a:xfrm>
            <a:off x="1885156" y="577852"/>
            <a:ext cx="8421688" cy="1325563"/>
          </a:xfrm>
        </p:spPr>
        <p:txBody>
          <a:bodyPr rtlCol="0"/>
          <a:lstStyle/>
          <a:p>
            <a:r>
              <a:rPr lang="es-ES" noProof="1"/>
              <a:t>Estructura básica del archivo .service</a:t>
            </a:r>
          </a:p>
        </p:txBody>
      </p:sp>
      <p:sp>
        <p:nvSpPr>
          <p:cNvPr id="81" name="Marcador de pie de página 80">
            <a:extLst>
              <a:ext uri="{FF2B5EF4-FFF2-40B4-BE49-F238E27FC236}">
                <a16:creationId xmlns:a16="http://schemas.microsoft.com/office/drawing/2014/main" id="{736D6CA3-49D6-1908-5B7C-F71EAA0A42DA}"/>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BBA34FC2-8693-729C-077F-840C4A00D8CD}"/>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49</a:t>
            </a:fld>
            <a:endParaRPr lang="es-ES" noProof="1"/>
          </a:p>
        </p:txBody>
      </p:sp>
      <p:sp>
        <p:nvSpPr>
          <p:cNvPr id="24" name="Marcador de texto 3">
            <a:extLst>
              <a:ext uri="{FF2B5EF4-FFF2-40B4-BE49-F238E27FC236}">
                <a16:creationId xmlns:a16="http://schemas.microsoft.com/office/drawing/2014/main" id="{86F93EC0-2A45-BEF0-5EDB-B7C75C0FE715}"/>
              </a:ext>
            </a:extLst>
          </p:cNvPr>
          <p:cNvSpPr txBox="1">
            <a:spLocks/>
          </p:cNvSpPr>
          <p:nvPr/>
        </p:nvSpPr>
        <p:spPr>
          <a:xfrm>
            <a:off x="2346509" y="2846539"/>
            <a:ext cx="7503161" cy="11772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[Install]</a:t>
            </a:r>
            <a:endParaRPr lang="es-ES"/>
          </a:p>
          <a:p>
            <a:pPr algn="l"/>
            <a:r>
              <a:rPr lang="es-ES" noProof="1">
                <a:latin typeface="Courier New"/>
                <a:cs typeface="Courier New"/>
              </a:rPr>
              <a:t>WantedBy=multi-user.target</a:t>
            </a:r>
            <a:endParaRPr lang="es-ES"/>
          </a:p>
        </p:txBody>
      </p:sp>
      <p:sp>
        <p:nvSpPr>
          <p:cNvPr id="26" name="Marcador de texto 3">
            <a:extLst>
              <a:ext uri="{FF2B5EF4-FFF2-40B4-BE49-F238E27FC236}">
                <a16:creationId xmlns:a16="http://schemas.microsoft.com/office/drawing/2014/main" id="{B2C5824D-7C96-D9AF-974B-D012F549057E}"/>
              </a:ext>
            </a:extLst>
          </p:cNvPr>
          <p:cNvSpPr txBox="1">
            <a:spLocks/>
          </p:cNvSpPr>
          <p:nvPr/>
        </p:nvSpPr>
        <p:spPr>
          <a:xfrm>
            <a:off x="2349953" y="4233089"/>
            <a:ext cx="7508616" cy="7039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servicio se iniciara / es requerido por el objetivo </a:t>
            </a:r>
            <a:r>
              <a:rPr lang="es-ES" err="1"/>
              <a:t>multi-user.target</a:t>
            </a:r>
            <a:r>
              <a:rPr lang="es-ES"/>
              <a:t>; por lo que una vez se haya alcanzado dicho target, el servicio estará en ejecución.</a:t>
            </a:r>
          </a:p>
        </p:txBody>
      </p:sp>
      <p:sp>
        <p:nvSpPr>
          <p:cNvPr id="28" name="Marcador de contenido 2">
            <a:extLst>
              <a:ext uri="{FF2B5EF4-FFF2-40B4-BE49-F238E27FC236}">
                <a16:creationId xmlns:a16="http://schemas.microsoft.com/office/drawing/2014/main" id="{8B8F458E-B7F8-C3F3-A560-885173710D4B}"/>
              </a:ext>
            </a:extLst>
          </p:cNvPr>
          <p:cNvSpPr>
            <a:spLocks noGrp="1"/>
          </p:cNvSpPr>
          <p:nvPr>
            <p:ph type="body" sz="quarter" idx="13"/>
          </p:nvPr>
        </p:nvSpPr>
        <p:spPr>
          <a:xfrm>
            <a:off x="2350379" y="2397801"/>
            <a:ext cx="5433204" cy="365125"/>
          </a:xfrm>
        </p:spPr>
        <p:txBody>
          <a:bodyPr vert="horz" lIns="91440" tIns="45720" rIns="91440" bIns="45720" rtlCol="0" anchor="t">
            <a:normAutofit lnSpcReduction="10000"/>
          </a:bodyPr>
          <a:lstStyle/>
          <a:p>
            <a:pPr algn="l"/>
            <a:r>
              <a:rPr lang="es-ES"/>
              <a:t>Bloque [Install]</a:t>
            </a:r>
            <a:endParaRPr lang="es-ES" err="1"/>
          </a:p>
        </p:txBody>
      </p:sp>
    </p:spTree>
    <p:extLst>
      <p:ext uri="{BB962C8B-B14F-4D97-AF65-F5344CB8AC3E}">
        <p14:creationId xmlns:p14="http://schemas.microsoft.com/office/powerpoint/2010/main" val="1954893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031FE9-9059-4FE8-B4AC-9771F23A1B89}"/>
              </a:ext>
            </a:extLst>
          </p:cNvPr>
          <p:cNvSpPr>
            <a:spLocks noGrp="1"/>
          </p:cNvSpPr>
          <p:nvPr>
            <p:ph type="title"/>
          </p:nvPr>
        </p:nvSpPr>
        <p:spPr>
          <a:xfrm>
            <a:off x="1885156" y="892177"/>
            <a:ext cx="8421688" cy="1325563"/>
          </a:xfrm>
        </p:spPr>
        <p:txBody>
          <a:bodyPr rtlCol="0"/>
          <a:lstStyle/>
          <a:p>
            <a:r>
              <a:rPr lang="es-ES" noProof="1"/>
              <a:t>INSTALACIÓN CON GESTOR DE PAQUETES</a:t>
            </a:r>
          </a:p>
        </p:txBody>
      </p:sp>
      <p:sp>
        <p:nvSpPr>
          <p:cNvPr id="3" name="Marcador de contenido 2">
            <a:extLst>
              <a:ext uri="{FF2B5EF4-FFF2-40B4-BE49-F238E27FC236}">
                <a16:creationId xmlns:a16="http://schemas.microsoft.com/office/drawing/2014/main" id="{D4A2EB3F-4D60-451F-8F45-7D6654D2FCD9}"/>
              </a:ext>
            </a:extLst>
          </p:cNvPr>
          <p:cNvSpPr>
            <a:spLocks noGrp="1"/>
          </p:cNvSpPr>
          <p:nvPr>
            <p:ph type="body" sz="quarter" idx="13"/>
          </p:nvPr>
        </p:nvSpPr>
        <p:spPr>
          <a:xfrm>
            <a:off x="1485900" y="2563123"/>
            <a:ext cx="4031945" cy="365125"/>
          </a:xfrm>
        </p:spPr>
        <p:txBody>
          <a:bodyPr vert="horz" lIns="91440" tIns="45720" rIns="91440" bIns="45720" rtlCol="0" anchor="t">
            <a:normAutofit lnSpcReduction="10000"/>
          </a:bodyPr>
          <a:lstStyle/>
          <a:p>
            <a:r>
              <a:rPr lang="es-ES" noProof="1"/>
              <a:t>1º VERIFICAR EXISTENCIA</a:t>
            </a:r>
          </a:p>
        </p:txBody>
      </p:sp>
      <p:sp>
        <p:nvSpPr>
          <p:cNvPr id="4" name="Marcador de texto 3">
            <a:extLst>
              <a:ext uri="{FF2B5EF4-FFF2-40B4-BE49-F238E27FC236}">
                <a16:creationId xmlns:a16="http://schemas.microsoft.com/office/drawing/2014/main" id="{AC1C80FB-53F9-42EE-B1E6-D0F998EC5DFA}"/>
              </a:ext>
            </a:extLst>
          </p:cNvPr>
          <p:cNvSpPr>
            <a:spLocks noGrp="1"/>
          </p:cNvSpPr>
          <p:nvPr>
            <p:ph type="body" sz="quarter" idx="15"/>
          </p:nvPr>
        </p:nvSpPr>
        <p:spPr>
          <a:xfrm>
            <a:off x="1485664" y="3051057"/>
            <a:ext cx="4031030" cy="748650"/>
          </a:xfrm>
          <a:solidFill>
            <a:schemeClr val="accent2">
              <a:lumMod val="90000"/>
            </a:schemeClr>
          </a:solidFill>
          <a:ln>
            <a:solidFill>
              <a:schemeClr val="tx1"/>
            </a:solidFill>
          </a:ln>
        </p:spPr>
        <p:txBody>
          <a:bodyPr vert="horz" lIns="91440" tIns="45720" rIns="91440" bIns="45720" rtlCol="0" anchor="t">
            <a:normAutofit/>
          </a:bodyPr>
          <a:lstStyle/>
          <a:p>
            <a:r>
              <a:rPr lang="es-ES" noProof="1">
                <a:latin typeface="Courier New"/>
                <a:cs typeface="Courier New"/>
              </a:rPr>
              <a:t>$ pidof systemd  </a:t>
            </a:r>
            <a:endParaRPr lang="es-ES">
              <a:latin typeface="Courier New"/>
              <a:cs typeface="Courier New"/>
            </a:endParaRPr>
          </a:p>
          <a:p>
            <a:r>
              <a:rPr lang="es-ES" noProof="1">
                <a:latin typeface="Courier New"/>
                <a:cs typeface="Courier New"/>
              </a:rPr>
              <a:t>$ systemctl-version</a:t>
            </a:r>
            <a:endParaRPr lang="es-ES">
              <a:latin typeface="Courier New"/>
              <a:cs typeface="Courier New"/>
            </a:endParaRPr>
          </a:p>
        </p:txBody>
      </p:sp>
      <p:sp>
        <p:nvSpPr>
          <p:cNvPr id="5" name="Marcador de texto 4">
            <a:extLst>
              <a:ext uri="{FF2B5EF4-FFF2-40B4-BE49-F238E27FC236}">
                <a16:creationId xmlns:a16="http://schemas.microsoft.com/office/drawing/2014/main" id="{E81BA2B5-6A90-4204-ABDD-7183FBB03A02}"/>
              </a:ext>
            </a:extLst>
          </p:cNvPr>
          <p:cNvSpPr>
            <a:spLocks noGrp="1"/>
          </p:cNvSpPr>
          <p:nvPr>
            <p:ph type="body" sz="quarter" idx="16"/>
          </p:nvPr>
        </p:nvSpPr>
        <p:spPr>
          <a:xfrm>
            <a:off x="6673004" y="2563123"/>
            <a:ext cx="4031945" cy="365125"/>
          </a:xfrm>
        </p:spPr>
        <p:txBody>
          <a:bodyPr vert="horz" lIns="91440" tIns="45720" rIns="91440" bIns="45720" rtlCol="0" anchor="t">
            <a:normAutofit lnSpcReduction="10000"/>
          </a:bodyPr>
          <a:lstStyle/>
          <a:p>
            <a:r>
              <a:rPr lang="es-ES" noProof="1"/>
              <a:t>2º INSTALACIÓN</a:t>
            </a:r>
          </a:p>
        </p:txBody>
      </p:sp>
      <p:sp>
        <p:nvSpPr>
          <p:cNvPr id="6" name="Marcador de texto 5">
            <a:extLst>
              <a:ext uri="{FF2B5EF4-FFF2-40B4-BE49-F238E27FC236}">
                <a16:creationId xmlns:a16="http://schemas.microsoft.com/office/drawing/2014/main" id="{7E7D4C34-22A0-4D54-A07D-E1E9A11463E5}"/>
              </a:ext>
            </a:extLst>
          </p:cNvPr>
          <p:cNvSpPr>
            <a:spLocks noGrp="1"/>
          </p:cNvSpPr>
          <p:nvPr>
            <p:ph type="body" sz="quarter" idx="17"/>
          </p:nvPr>
        </p:nvSpPr>
        <p:spPr>
          <a:xfrm>
            <a:off x="6403068" y="3051057"/>
            <a:ext cx="4542244" cy="748650"/>
          </a:xfrm>
          <a:solidFill>
            <a:schemeClr val="accent2">
              <a:lumMod val="90000"/>
            </a:schemeClr>
          </a:solidFill>
          <a:ln>
            <a:solidFill>
              <a:schemeClr val="tx1"/>
            </a:solidFill>
          </a:ln>
        </p:spPr>
        <p:txBody>
          <a:bodyPr vert="horz" lIns="91440" tIns="45720" rIns="91440" bIns="45720" rtlCol="0" anchor="t">
            <a:normAutofit fontScale="92500"/>
          </a:bodyPr>
          <a:lstStyle/>
          <a:p>
            <a:r>
              <a:rPr lang="es-ES" noProof="1">
                <a:latin typeface="Courier New"/>
                <a:cs typeface="Courier New"/>
              </a:rPr>
              <a:t>$ sudo apt-get update</a:t>
            </a:r>
          </a:p>
          <a:p>
            <a:r>
              <a:rPr lang="es-ES" noProof="1">
                <a:latin typeface="Courier New"/>
                <a:cs typeface="Courier New"/>
              </a:rPr>
              <a:t>$sudo apt-get install systemd systemd-sysv</a:t>
            </a:r>
          </a:p>
          <a:p>
            <a:endParaRPr lang="es-ES" noProof="1">
              <a:latin typeface="Courier New"/>
              <a:cs typeface="Courier New"/>
            </a:endParaRPr>
          </a:p>
        </p:txBody>
      </p:sp>
      <p:sp>
        <p:nvSpPr>
          <p:cNvPr id="7" name="Marcador de texto 6">
            <a:extLst>
              <a:ext uri="{FF2B5EF4-FFF2-40B4-BE49-F238E27FC236}">
                <a16:creationId xmlns:a16="http://schemas.microsoft.com/office/drawing/2014/main" id="{301D392D-FB66-47A0-B628-5ADE822A2CFF}"/>
              </a:ext>
            </a:extLst>
          </p:cNvPr>
          <p:cNvSpPr>
            <a:spLocks noGrp="1"/>
          </p:cNvSpPr>
          <p:nvPr>
            <p:ph type="body" sz="quarter" idx="18"/>
          </p:nvPr>
        </p:nvSpPr>
        <p:spPr>
          <a:xfrm>
            <a:off x="1485899" y="4319431"/>
            <a:ext cx="4031945" cy="365125"/>
          </a:xfrm>
        </p:spPr>
        <p:txBody>
          <a:bodyPr vert="horz" lIns="91440" tIns="45720" rIns="91440" bIns="45720" rtlCol="0" anchor="t">
            <a:normAutofit lnSpcReduction="10000"/>
          </a:bodyPr>
          <a:lstStyle/>
          <a:p>
            <a:r>
              <a:rPr lang="es-ES" noProof="1"/>
              <a:t>3º HABILITACIÓN</a:t>
            </a:r>
          </a:p>
        </p:txBody>
      </p:sp>
      <p:sp>
        <p:nvSpPr>
          <p:cNvPr id="8" name="Marcador de texto 7">
            <a:extLst>
              <a:ext uri="{FF2B5EF4-FFF2-40B4-BE49-F238E27FC236}">
                <a16:creationId xmlns:a16="http://schemas.microsoft.com/office/drawing/2014/main" id="{51C26CE0-2506-4B44-A26F-C12BFA5B18B5}"/>
              </a:ext>
            </a:extLst>
          </p:cNvPr>
          <p:cNvSpPr>
            <a:spLocks noGrp="1"/>
          </p:cNvSpPr>
          <p:nvPr>
            <p:ph type="body" sz="quarter" idx="19"/>
          </p:nvPr>
        </p:nvSpPr>
        <p:spPr>
          <a:xfrm>
            <a:off x="1486412" y="4826656"/>
            <a:ext cx="4031030" cy="1057308"/>
          </a:xfrm>
          <a:solidFill>
            <a:schemeClr val="accent2">
              <a:lumMod val="90000"/>
            </a:schemeClr>
          </a:solidFill>
          <a:ln>
            <a:solidFill>
              <a:schemeClr val="tx1"/>
            </a:solidFill>
          </a:ln>
        </p:spPr>
        <p:txBody>
          <a:bodyPr vert="horz" lIns="91440" tIns="45720" rIns="91440" bIns="45720" rtlCol="0" anchor="t">
            <a:normAutofit/>
          </a:bodyPr>
          <a:lstStyle/>
          <a:p>
            <a:r>
              <a:rPr lang="es-ES" noProof="1">
                <a:latin typeface="Courier New"/>
                <a:ea typeface="+mn-lt"/>
                <a:cs typeface="Courier New"/>
              </a:rPr>
              <a:t>$ sudo systemctl set-default multi-user.target </a:t>
            </a:r>
          </a:p>
          <a:p>
            <a:r>
              <a:rPr lang="es-ES" noProof="1">
                <a:latin typeface="Courier New"/>
                <a:cs typeface="Courier New"/>
              </a:rPr>
              <a:t>$sudo reboot</a:t>
            </a:r>
          </a:p>
        </p:txBody>
      </p:sp>
      <p:sp>
        <p:nvSpPr>
          <p:cNvPr id="9" name="Marcador de texto 8">
            <a:extLst>
              <a:ext uri="{FF2B5EF4-FFF2-40B4-BE49-F238E27FC236}">
                <a16:creationId xmlns:a16="http://schemas.microsoft.com/office/drawing/2014/main" id="{868F40F8-BF35-45E9-B3DD-5436362D746E}"/>
              </a:ext>
            </a:extLst>
          </p:cNvPr>
          <p:cNvSpPr>
            <a:spLocks noGrp="1"/>
          </p:cNvSpPr>
          <p:nvPr>
            <p:ph type="body" sz="quarter" idx="23"/>
          </p:nvPr>
        </p:nvSpPr>
        <p:spPr>
          <a:xfrm>
            <a:off x="6672630" y="4319431"/>
            <a:ext cx="4031945" cy="365125"/>
          </a:xfrm>
        </p:spPr>
        <p:txBody>
          <a:bodyPr vert="horz" lIns="91440" tIns="45720" rIns="91440" bIns="45720" rtlCol="0" anchor="t">
            <a:normAutofit lnSpcReduction="10000"/>
          </a:bodyPr>
          <a:lstStyle/>
          <a:p>
            <a:r>
              <a:rPr lang="es-ES" noProof="1"/>
              <a:t>4º VERIFICACIÓN</a:t>
            </a:r>
          </a:p>
        </p:txBody>
      </p:sp>
      <p:sp>
        <p:nvSpPr>
          <p:cNvPr id="10" name="Marcador de texto 9">
            <a:extLst>
              <a:ext uri="{FF2B5EF4-FFF2-40B4-BE49-F238E27FC236}">
                <a16:creationId xmlns:a16="http://schemas.microsoft.com/office/drawing/2014/main" id="{7F39C97C-2DDC-4706-B96C-B02FAE53A426}"/>
              </a:ext>
            </a:extLst>
          </p:cNvPr>
          <p:cNvSpPr>
            <a:spLocks noGrp="1"/>
          </p:cNvSpPr>
          <p:nvPr>
            <p:ph type="body" sz="quarter" idx="24"/>
          </p:nvPr>
        </p:nvSpPr>
        <p:spPr>
          <a:xfrm>
            <a:off x="6673143" y="4826656"/>
            <a:ext cx="4031030" cy="1057308"/>
          </a:xfrm>
          <a:solidFill>
            <a:schemeClr val="accent2">
              <a:lumMod val="90000"/>
            </a:schemeClr>
          </a:solidFill>
          <a:ln>
            <a:solidFill>
              <a:schemeClr val="tx1"/>
            </a:solidFill>
          </a:ln>
        </p:spPr>
        <p:txBody>
          <a:bodyPr vert="horz" lIns="91440" tIns="45720" rIns="91440" bIns="45720" rtlCol="0" anchor="t">
            <a:normAutofit/>
          </a:bodyPr>
          <a:lstStyle/>
          <a:p>
            <a:endParaRPr lang="es-ES" noProof="1">
              <a:latin typeface="Courier New"/>
              <a:cs typeface="Courier New"/>
            </a:endParaRPr>
          </a:p>
          <a:p>
            <a:r>
              <a:rPr lang="es-ES" noProof="1">
                <a:latin typeface="Courier New"/>
                <a:cs typeface="Courier New"/>
              </a:rPr>
              <a:t>$ps –p 1</a:t>
            </a:r>
            <a:endParaRPr lang="es-ES"/>
          </a:p>
        </p:txBody>
      </p:sp>
      <p:sp>
        <p:nvSpPr>
          <p:cNvPr id="81" name="Marcador de pie de página 80">
            <a:extLst>
              <a:ext uri="{FF2B5EF4-FFF2-40B4-BE49-F238E27FC236}">
                <a16:creationId xmlns:a16="http://schemas.microsoft.com/office/drawing/2014/main" id="{E94F1D24-E4A1-4B59-B57E-A28453963B88}"/>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CE36A058-BEC2-4BC5-A467-F2EB2A365051}"/>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5</a:t>
            </a:fld>
            <a:endParaRPr lang="es-ES" noProof="1"/>
          </a:p>
        </p:txBody>
      </p:sp>
    </p:spTree>
    <p:extLst>
      <p:ext uri="{BB962C8B-B14F-4D97-AF65-F5344CB8AC3E}">
        <p14:creationId xmlns:p14="http://schemas.microsoft.com/office/powerpoint/2010/main" val="15939208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9D7C5-98DB-3872-78F4-BFA21428671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766BF46-059C-30A9-7404-85FA00ADDEB0}"/>
              </a:ext>
            </a:extLst>
          </p:cNvPr>
          <p:cNvSpPr>
            <a:spLocks noGrp="1"/>
          </p:cNvSpPr>
          <p:nvPr>
            <p:ph type="title"/>
          </p:nvPr>
        </p:nvSpPr>
        <p:spPr>
          <a:xfrm>
            <a:off x="1885156" y="577852"/>
            <a:ext cx="8421688" cy="1325563"/>
          </a:xfrm>
        </p:spPr>
        <p:txBody>
          <a:bodyPr rtlCol="0"/>
          <a:lstStyle/>
          <a:p>
            <a:r>
              <a:rPr lang="es-ES" noProof="1"/>
              <a:t>VALIDACIÓN Y ACTIVACIÓN DEL SERVICIO</a:t>
            </a:r>
          </a:p>
        </p:txBody>
      </p:sp>
      <p:sp>
        <p:nvSpPr>
          <p:cNvPr id="81" name="Marcador de pie de página 80">
            <a:extLst>
              <a:ext uri="{FF2B5EF4-FFF2-40B4-BE49-F238E27FC236}">
                <a16:creationId xmlns:a16="http://schemas.microsoft.com/office/drawing/2014/main" id="{9B7B3443-6393-5567-7990-057EF1859DA4}"/>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B0902507-CC9E-C198-AF95-13BFEC1A36C6}"/>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50</a:t>
            </a:fld>
            <a:endParaRPr lang="es-ES" noProof="1"/>
          </a:p>
        </p:txBody>
      </p:sp>
      <p:sp>
        <p:nvSpPr>
          <p:cNvPr id="24" name="Marcador de texto 3">
            <a:extLst>
              <a:ext uri="{FF2B5EF4-FFF2-40B4-BE49-F238E27FC236}">
                <a16:creationId xmlns:a16="http://schemas.microsoft.com/office/drawing/2014/main" id="{2138C334-5349-2432-B197-4E4601B16D10}"/>
              </a:ext>
            </a:extLst>
          </p:cNvPr>
          <p:cNvSpPr txBox="1">
            <a:spLocks/>
          </p:cNvSpPr>
          <p:nvPr/>
        </p:nvSpPr>
        <p:spPr>
          <a:xfrm>
            <a:off x="2346509" y="2265514"/>
            <a:ext cx="45313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systemd-analyze /ruta/a/archivo.service </a:t>
            </a:r>
            <a:endParaRPr lang="es-ES">
              <a:latin typeface="Courier New"/>
              <a:cs typeface="Courier New"/>
            </a:endParaRPr>
          </a:p>
        </p:txBody>
      </p:sp>
      <p:sp>
        <p:nvSpPr>
          <p:cNvPr id="28" name="Marcador de contenido 2">
            <a:extLst>
              <a:ext uri="{FF2B5EF4-FFF2-40B4-BE49-F238E27FC236}">
                <a16:creationId xmlns:a16="http://schemas.microsoft.com/office/drawing/2014/main" id="{6399C452-AE8F-4553-F8FB-E3ED8FAEC079}"/>
              </a:ext>
            </a:extLst>
          </p:cNvPr>
          <p:cNvSpPr>
            <a:spLocks noGrp="1"/>
          </p:cNvSpPr>
          <p:nvPr>
            <p:ph type="body" sz="quarter" idx="13"/>
          </p:nvPr>
        </p:nvSpPr>
        <p:spPr>
          <a:xfrm>
            <a:off x="2350379" y="1902501"/>
            <a:ext cx="5433204" cy="365125"/>
          </a:xfrm>
        </p:spPr>
        <p:txBody>
          <a:bodyPr vert="horz" lIns="91440" tIns="45720" rIns="91440" bIns="45720" rtlCol="0" anchor="t">
            <a:normAutofit lnSpcReduction="10000"/>
          </a:bodyPr>
          <a:lstStyle/>
          <a:p>
            <a:pPr algn="l"/>
            <a:r>
              <a:rPr lang="es-ES"/>
              <a:t>1º Verificar sintaxis</a:t>
            </a:r>
            <a:endParaRPr lang="es-ES" err="1"/>
          </a:p>
        </p:txBody>
      </p:sp>
      <p:sp>
        <p:nvSpPr>
          <p:cNvPr id="4" name="Marcador de contenido 2">
            <a:extLst>
              <a:ext uri="{FF2B5EF4-FFF2-40B4-BE49-F238E27FC236}">
                <a16:creationId xmlns:a16="http://schemas.microsoft.com/office/drawing/2014/main" id="{C51FC8EF-8DD9-DDF3-9A77-765B06C5D199}"/>
              </a:ext>
            </a:extLst>
          </p:cNvPr>
          <p:cNvSpPr txBox="1">
            <a:spLocks/>
          </p:cNvSpPr>
          <p:nvPr/>
        </p:nvSpPr>
        <p:spPr>
          <a:xfrm>
            <a:off x="2350379" y="3426501"/>
            <a:ext cx="5433204"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t>2º Asignar permisos:</a:t>
            </a:r>
            <a:endParaRPr lang="es-ES" err="1"/>
          </a:p>
        </p:txBody>
      </p:sp>
      <p:sp>
        <p:nvSpPr>
          <p:cNvPr id="7" name="Marcador de texto 3">
            <a:extLst>
              <a:ext uri="{FF2B5EF4-FFF2-40B4-BE49-F238E27FC236}">
                <a16:creationId xmlns:a16="http://schemas.microsoft.com/office/drawing/2014/main" id="{A095DB56-DC9A-A5EC-4013-1A71D14BDCE4}"/>
              </a:ext>
            </a:extLst>
          </p:cNvPr>
          <p:cNvSpPr txBox="1">
            <a:spLocks/>
          </p:cNvSpPr>
          <p:nvPr/>
        </p:nvSpPr>
        <p:spPr>
          <a:xfrm>
            <a:off x="2349953" y="3871139"/>
            <a:ext cx="5956041" cy="7039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Propietario:</a:t>
            </a:r>
            <a:r>
              <a:rPr lang="es-ES" b="1"/>
              <a:t> </a:t>
            </a:r>
            <a:r>
              <a:rPr lang="es-ES" b="1" err="1"/>
              <a:t>root</a:t>
            </a:r>
            <a:endParaRPr lang="es-ES" b="1"/>
          </a:p>
          <a:p>
            <a:pPr marL="285750" indent="-285750" algn="l">
              <a:buFont typeface="Arial" panose="020B0604020202020204" pitchFamily="34" charset="0"/>
              <a:buChar char="•"/>
            </a:pPr>
            <a:r>
              <a:rPr lang="es-ES"/>
              <a:t>Permisos: </a:t>
            </a:r>
            <a:r>
              <a:rPr lang="es-ES" b="1"/>
              <a:t>644</a:t>
            </a:r>
            <a:r>
              <a:rPr lang="es-ES"/>
              <a:t> (lectura para todos, escritura solo </a:t>
            </a:r>
            <a:r>
              <a:rPr lang="es-ES" err="1"/>
              <a:t>root</a:t>
            </a:r>
            <a:r>
              <a:rPr lang="es-ES"/>
              <a:t>)</a:t>
            </a:r>
          </a:p>
        </p:txBody>
      </p:sp>
      <p:sp>
        <p:nvSpPr>
          <p:cNvPr id="8" name="Marcador de contenido 2">
            <a:extLst>
              <a:ext uri="{FF2B5EF4-FFF2-40B4-BE49-F238E27FC236}">
                <a16:creationId xmlns:a16="http://schemas.microsoft.com/office/drawing/2014/main" id="{9E1D9171-621D-1B1B-1D4F-0A07E2EEF069}"/>
              </a:ext>
            </a:extLst>
          </p:cNvPr>
          <p:cNvSpPr txBox="1">
            <a:spLocks/>
          </p:cNvSpPr>
          <p:nvPr/>
        </p:nvSpPr>
        <p:spPr>
          <a:xfrm>
            <a:off x="2350378" y="4683801"/>
            <a:ext cx="5433204"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t>3º Recargar systemd</a:t>
            </a:r>
            <a:endParaRPr lang="es-ES" err="1"/>
          </a:p>
        </p:txBody>
      </p:sp>
      <p:sp>
        <p:nvSpPr>
          <p:cNvPr id="9" name="Marcador de texto 3">
            <a:extLst>
              <a:ext uri="{FF2B5EF4-FFF2-40B4-BE49-F238E27FC236}">
                <a16:creationId xmlns:a16="http://schemas.microsoft.com/office/drawing/2014/main" id="{4A9A9BBF-3181-97BC-93F3-5D7E8144B4F9}"/>
              </a:ext>
            </a:extLst>
          </p:cNvPr>
          <p:cNvSpPr txBox="1">
            <a:spLocks/>
          </p:cNvSpPr>
          <p:nvPr/>
        </p:nvSpPr>
        <p:spPr>
          <a:xfrm>
            <a:off x="2346508" y="5132539"/>
            <a:ext cx="45313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sudo systemctl daemon-reload </a:t>
            </a:r>
            <a:endParaRPr lang="es-ES"/>
          </a:p>
        </p:txBody>
      </p:sp>
    </p:spTree>
    <p:extLst>
      <p:ext uri="{BB962C8B-B14F-4D97-AF65-F5344CB8AC3E}">
        <p14:creationId xmlns:p14="http://schemas.microsoft.com/office/powerpoint/2010/main" val="37507287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DC148-F7C9-FA72-85F0-C279F41DD8A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040CB1E-2D05-E3EE-3670-9DFA4026377D}"/>
              </a:ext>
            </a:extLst>
          </p:cNvPr>
          <p:cNvSpPr>
            <a:spLocks noGrp="1"/>
          </p:cNvSpPr>
          <p:nvPr>
            <p:ph type="title"/>
          </p:nvPr>
        </p:nvSpPr>
        <p:spPr>
          <a:xfrm>
            <a:off x="1885156" y="577852"/>
            <a:ext cx="8421688" cy="1325563"/>
          </a:xfrm>
        </p:spPr>
        <p:txBody>
          <a:bodyPr rtlCol="0"/>
          <a:lstStyle/>
          <a:p>
            <a:r>
              <a:rPr lang="es-ES" noProof="1"/>
              <a:t>Otros parámetros útiles</a:t>
            </a:r>
          </a:p>
        </p:txBody>
      </p:sp>
      <p:sp>
        <p:nvSpPr>
          <p:cNvPr id="81" name="Marcador de pie de página 80">
            <a:extLst>
              <a:ext uri="{FF2B5EF4-FFF2-40B4-BE49-F238E27FC236}">
                <a16:creationId xmlns:a16="http://schemas.microsoft.com/office/drawing/2014/main" id="{557ACDF3-F1FB-26EE-047A-9352402801D5}"/>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2E545363-6B62-B20F-B0F2-88D3E7E2FB8E}"/>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51</a:t>
            </a:fld>
            <a:endParaRPr lang="es-ES" noProof="1"/>
          </a:p>
        </p:txBody>
      </p:sp>
      <p:sp>
        <p:nvSpPr>
          <p:cNvPr id="24" name="Marcador de texto 3">
            <a:extLst>
              <a:ext uri="{FF2B5EF4-FFF2-40B4-BE49-F238E27FC236}">
                <a16:creationId xmlns:a16="http://schemas.microsoft.com/office/drawing/2014/main" id="{78ED3AD3-6D49-9649-DF6E-E2C2BCF18B79}"/>
              </a:ext>
            </a:extLst>
          </p:cNvPr>
          <p:cNvSpPr txBox="1">
            <a:spLocks/>
          </p:cNvSpPr>
          <p:nvPr/>
        </p:nvSpPr>
        <p:spPr>
          <a:xfrm>
            <a:off x="2346509" y="2265514"/>
            <a:ext cx="8341361" cy="19964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Requires=nombre-servicio.service    # Servicio requerido para funcionar Wants=nombre-servicio.service         # Se intenta arrancar junto con este Restart=always                        # Reinicia automáticamente si falla </a:t>
            </a:r>
            <a:endParaRPr lang="es-ES"/>
          </a:p>
        </p:txBody>
      </p:sp>
      <p:sp>
        <p:nvSpPr>
          <p:cNvPr id="28" name="Marcador de contenido 2">
            <a:extLst>
              <a:ext uri="{FF2B5EF4-FFF2-40B4-BE49-F238E27FC236}">
                <a16:creationId xmlns:a16="http://schemas.microsoft.com/office/drawing/2014/main" id="{E4A2F955-4505-308D-8ADF-1ECD473E52E0}"/>
              </a:ext>
            </a:extLst>
          </p:cNvPr>
          <p:cNvSpPr>
            <a:spLocks noGrp="1"/>
          </p:cNvSpPr>
          <p:nvPr>
            <p:ph type="body" sz="quarter" idx="13"/>
          </p:nvPr>
        </p:nvSpPr>
        <p:spPr>
          <a:xfrm>
            <a:off x="2350379" y="1902501"/>
            <a:ext cx="6585729" cy="365125"/>
          </a:xfrm>
        </p:spPr>
        <p:txBody>
          <a:bodyPr vert="horz" lIns="91440" tIns="45720" rIns="91440" bIns="45720" rtlCol="0" anchor="t">
            <a:normAutofit lnSpcReduction="10000"/>
          </a:bodyPr>
          <a:lstStyle/>
          <a:p>
            <a:pPr algn="l"/>
            <a:r>
              <a:rPr lang="es-ES"/>
              <a:t>Puedes añadir dentro de [Unit] o [Service]</a:t>
            </a:r>
            <a:endParaRPr lang="es-ES" err="1"/>
          </a:p>
        </p:txBody>
      </p:sp>
      <p:sp>
        <p:nvSpPr>
          <p:cNvPr id="7" name="Marcador de texto 3">
            <a:extLst>
              <a:ext uri="{FF2B5EF4-FFF2-40B4-BE49-F238E27FC236}">
                <a16:creationId xmlns:a16="http://schemas.microsoft.com/office/drawing/2014/main" id="{59EFD01B-6406-EE3B-9238-8571249EA89B}"/>
              </a:ext>
            </a:extLst>
          </p:cNvPr>
          <p:cNvSpPr txBox="1">
            <a:spLocks/>
          </p:cNvSpPr>
          <p:nvPr/>
        </p:nvSpPr>
        <p:spPr>
          <a:xfrm>
            <a:off x="2349953" y="4414064"/>
            <a:ext cx="8346816" cy="7039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Otros parámetros útiles: </a:t>
            </a:r>
            <a:r>
              <a:rPr lang="es-ES" err="1"/>
              <a:t>ExecStart</a:t>
            </a:r>
            <a:r>
              <a:rPr lang="es-ES"/>
              <a:t>, </a:t>
            </a:r>
            <a:r>
              <a:rPr lang="es-ES" err="1"/>
              <a:t>ExecStop</a:t>
            </a:r>
            <a:r>
              <a:rPr lang="es-ES"/>
              <a:t>, </a:t>
            </a:r>
            <a:r>
              <a:rPr lang="es-ES" err="1"/>
              <a:t>User</a:t>
            </a:r>
            <a:r>
              <a:rPr lang="es-ES"/>
              <a:t>, </a:t>
            </a:r>
            <a:r>
              <a:rPr lang="es-ES" err="1"/>
              <a:t>WorkingDirectory</a:t>
            </a:r>
            <a:r>
              <a:rPr lang="es-ES"/>
              <a:t>, etc.</a:t>
            </a:r>
          </a:p>
          <a:p>
            <a:pPr marL="285750" indent="-285750" algn="l">
              <a:buFont typeface="Arial" panose="020B0604020202020204" pitchFamily="34" charset="0"/>
              <a:buChar char="•"/>
            </a:pPr>
            <a:endParaRPr lang="es-ES"/>
          </a:p>
        </p:txBody>
      </p:sp>
    </p:spTree>
    <p:extLst>
      <p:ext uri="{BB962C8B-B14F-4D97-AF65-F5344CB8AC3E}">
        <p14:creationId xmlns:p14="http://schemas.microsoft.com/office/powerpoint/2010/main" val="31160339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36A36-A595-1B7C-1B89-7BCA3C5D895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E54A639-2047-B094-E504-A46780B476A2}"/>
              </a:ext>
            </a:extLst>
          </p:cNvPr>
          <p:cNvSpPr>
            <a:spLocks noGrp="1"/>
          </p:cNvSpPr>
          <p:nvPr>
            <p:ph type="title"/>
          </p:nvPr>
        </p:nvSpPr>
        <p:spPr>
          <a:xfrm>
            <a:off x="1885156" y="892177"/>
            <a:ext cx="8421688" cy="1325563"/>
          </a:xfrm>
        </p:spPr>
        <p:txBody>
          <a:bodyPr rtlCol="0"/>
          <a:lstStyle/>
          <a:p>
            <a:r>
              <a:rPr lang="es-ES" noProof="1"/>
              <a:t>Creación de un .target en systemd</a:t>
            </a:r>
          </a:p>
        </p:txBody>
      </p:sp>
      <p:sp>
        <p:nvSpPr>
          <p:cNvPr id="10" name="Marcador de pie de página 9">
            <a:extLst>
              <a:ext uri="{FF2B5EF4-FFF2-40B4-BE49-F238E27FC236}">
                <a16:creationId xmlns:a16="http://schemas.microsoft.com/office/drawing/2014/main" id="{3AC40634-5983-4D7C-02F8-9989C0F5EC09}"/>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4DA97487-CCC6-6DC1-53E5-F461AB220354}"/>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52</a:t>
            </a:fld>
            <a:endParaRPr lang="es-ES" noProof="1"/>
          </a:p>
        </p:txBody>
      </p:sp>
      <p:sp>
        <p:nvSpPr>
          <p:cNvPr id="24" name="Marcador de texto 3">
            <a:extLst>
              <a:ext uri="{FF2B5EF4-FFF2-40B4-BE49-F238E27FC236}">
                <a16:creationId xmlns:a16="http://schemas.microsoft.com/office/drawing/2014/main" id="{26A4A113-CA4A-7734-C871-F77ED20D3E46}"/>
              </a:ext>
            </a:extLst>
          </p:cNvPr>
          <p:cNvSpPr txBox="1">
            <a:spLocks/>
          </p:cNvSpPr>
          <p:nvPr/>
        </p:nvSpPr>
        <p:spPr>
          <a:xfrm>
            <a:off x="1308284" y="2779864"/>
            <a:ext cx="5426711" cy="24917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[Unit] </a:t>
            </a:r>
            <a:endParaRPr lang="es-ES">
              <a:latin typeface="Tenorite"/>
              <a:cs typeface="Courier New"/>
            </a:endParaRPr>
          </a:p>
          <a:p>
            <a:pPr algn="l"/>
            <a:r>
              <a:rPr lang="es-ES" noProof="1">
                <a:latin typeface="Courier New"/>
                <a:cs typeface="Courier New"/>
              </a:rPr>
              <a:t>Description=Modo especial sin entorno gráfico </a:t>
            </a:r>
            <a:endParaRPr lang="es-ES">
              <a:latin typeface="Tenorite"/>
              <a:cs typeface="Courier New"/>
            </a:endParaRPr>
          </a:p>
          <a:p>
            <a:pPr algn="l"/>
            <a:r>
              <a:rPr lang="es-ES" noProof="1">
                <a:latin typeface="Courier New"/>
                <a:cs typeface="Courier New"/>
              </a:rPr>
              <a:t>Requires=network.target miServicio.service </a:t>
            </a:r>
            <a:endParaRPr lang="es-ES">
              <a:latin typeface="Tenorite"/>
              <a:cs typeface="Courier New"/>
            </a:endParaRPr>
          </a:p>
          <a:p>
            <a:pPr algn="l"/>
            <a:r>
              <a:rPr lang="es-ES" noProof="1">
                <a:latin typeface="Courier New"/>
                <a:cs typeface="Courier New"/>
              </a:rPr>
              <a:t>After=network.target Wants=sshd.service </a:t>
            </a:r>
            <a:endParaRPr lang="es-ES">
              <a:latin typeface="Tenorite"/>
              <a:cs typeface="Courier New"/>
            </a:endParaRPr>
          </a:p>
          <a:p>
            <a:pPr algn="l"/>
            <a:endParaRPr lang="es-ES" noProof="1">
              <a:latin typeface="Courier New"/>
              <a:cs typeface="Courier New"/>
            </a:endParaRPr>
          </a:p>
          <a:p>
            <a:pPr algn="l"/>
            <a:r>
              <a:rPr lang="es-ES" noProof="1">
                <a:latin typeface="Courier New"/>
                <a:cs typeface="Courier New"/>
              </a:rPr>
              <a:t>[Install] </a:t>
            </a:r>
            <a:endParaRPr lang="es-ES">
              <a:latin typeface="Tenorite"/>
              <a:cs typeface="Courier New"/>
            </a:endParaRPr>
          </a:p>
          <a:p>
            <a:pPr algn="l"/>
            <a:r>
              <a:rPr lang="es-ES" noProof="1">
                <a:latin typeface="Courier New"/>
                <a:cs typeface="Courier New"/>
              </a:rPr>
              <a:t>WantedBy=multi-user.target </a:t>
            </a:r>
            <a:endParaRPr lang="es-ES"/>
          </a:p>
        </p:txBody>
      </p:sp>
      <p:sp>
        <p:nvSpPr>
          <p:cNvPr id="8" name="Marcador de texto 16">
            <a:extLst>
              <a:ext uri="{FF2B5EF4-FFF2-40B4-BE49-F238E27FC236}">
                <a16:creationId xmlns:a16="http://schemas.microsoft.com/office/drawing/2014/main" id="{42847795-8DF4-B5F8-ABC7-16A3308608D5}"/>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system</a:t>
            </a:r>
            <a:r>
              <a:rPr lang="es-ES" sz="2000"/>
              <a:t>/</a:t>
            </a:r>
            <a:r>
              <a:rPr lang="es-ES" sz="2000" err="1"/>
              <a:t>miTraget.target</a:t>
            </a:r>
          </a:p>
        </p:txBody>
      </p:sp>
      <p:sp>
        <p:nvSpPr>
          <p:cNvPr id="12" name="Marcador de texto 3">
            <a:extLst>
              <a:ext uri="{FF2B5EF4-FFF2-40B4-BE49-F238E27FC236}">
                <a16:creationId xmlns:a16="http://schemas.microsoft.com/office/drawing/2014/main" id="{16C896D1-7BCD-E1D5-AE19-17C99CD7ABC5}"/>
              </a:ext>
            </a:extLst>
          </p:cNvPr>
          <p:cNvSpPr txBox="1">
            <a:spLocks/>
          </p:cNvSpPr>
          <p:nvPr/>
        </p:nvSpPr>
        <p:spPr>
          <a:xfrm>
            <a:off x="6836228" y="3194864"/>
            <a:ext cx="4793991" cy="1656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target:</a:t>
            </a:r>
          </a:p>
          <a:p>
            <a:pPr marL="285750" indent="-285750" algn="l">
              <a:buFont typeface="Arial" panose="020B0604020202020204" pitchFamily="34" charset="0"/>
              <a:buChar char="•"/>
            </a:pPr>
            <a:r>
              <a:rPr lang="es-ES"/>
              <a:t>Agrupa unidades para un entorno GUI.</a:t>
            </a:r>
          </a:p>
          <a:p>
            <a:pPr marL="285750" indent="-285750" algn="l">
              <a:buFont typeface="Arial" panose="020B0604020202020204" pitchFamily="34" charset="0"/>
              <a:buChar char="•"/>
            </a:pPr>
            <a:r>
              <a:rPr lang="es-ES"/>
              <a:t>Requiere red (</a:t>
            </a:r>
            <a:r>
              <a:rPr lang="es-ES" err="1"/>
              <a:t>network.target</a:t>
            </a:r>
            <a:r>
              <a:rPr lang="es-ES"/>
              <a:t>) y un servicio personalizado.</a:t>
            </a:r>
          </a:p>
          <a:p>
            <a:pPr marL="285750" indent="-285750" algn="l">
              <a:buFont typeface="Arial" panose="020B0604020202020204" pitchFamily="34" charset="0"/>
              <a:buChar char="•"/>
            </a:pPr>
            <a:r>
              <a:rPr lang="es-ES"/>
              <a:t>Pude incluir servicios extra como </a:t>
            </a:r>
            <a:r>
              <a:rPr lang="es-ES" err="1"/>
              <a:t>sshd</a:t>
            </a:r>
            <a:r>
              <a:rPr lang="es-ES"/>
              <a:t>.</a:t>
            </a:r>
          </a:p>
        </p:txBody>
      </p:sp>
    </p:spTree>
    <p:extLst>
      <p:ext uri="{BB962C8B-B14F-4D97-AF65-F5344CB8AC3E}">
        <p14:creationId xmlns:p14="http://schemas.microsoft.com/office/powerpoint/2010/main" val="22588092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4AE22-E441-1847-5A3A-71454C87347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D79EEB5-00CA-2CA0-8DCC-BD35665AA4B1}"/>
              </a:ext>
            </a:extLst>
          </p:cNvPr>
          <p:cNvSpPr>
            <a:spLocks noGrp="1"/>
          </p:cNvSpPr>
          <p:nvPr>
            <p:ph type="title"/>
          </p:nvPr>
        </p:nvSpPr>
        <p:spPr>
          <a:xfrm>
            <a:off x="1885156" y="892177"/>
            <a:ext cx="8421688" cy="1325563"/>
          </a:xfrm>
        </p:spPr>
        <p:txBody>
          <a:bodyPr rtlCol="0"/>
          <a:lstStyle/>
          <a:p>
            <a:r>
              <a:rPr lang="es-ES" noProof="1"/>
              <a:t>Creación de un .mount en systemd</a:t>
            </a:r>
          </a:p>
        </p:txBody>
      </p:sp>
      <p:sp>
        <p:nvSpPr>
          <p:cNvPr id="10" name="Marcador de pie de página 9">
            <a:extLst>
              <a:ext uri="{FF2B5EF4-FFF2-40B4-BE49-F238E27FC236}">
                <a16:creationId xmlns:a16="http://schemas.microsoft.com/office/drawing/2014/main" id="{7AE5B7E7-1799-3E36-982A-C2F05BC49646}"/>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5A53E410-8942-F033-9021-05BD005C0688}"/>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53</a:t>
            </a:fld>
            <a:endParaRPr lang="es-ES" noProof="1"/>
          </a:p>
        </p:txBody>
      </p:sp>
      <p:sp>
        <p:nvSpPr>
          <p:cNvPr id="24" name="Marcador de texto 3">
            <a:extLst>
              <a:ext uri="{FF2B5EF4-FFF2-40B4-BE49-F238E27FC236}">
                <a16:creationId xmlns:a16="http://schemas.microsoft.com/office/drawing/2014/main" id="{F12695A3-504D-58D5-528C-E85DE1C5CC59}"/>
              </a:ext>
            </a:extLst>
          </p:cNvPr>
          <p:cNvSpPr txBox="1">
            <a:spLocks/>
          </p:cNvSpPr>
          <p:nvPr/>
        </p:nvSpPr>
        <p:spPr>
          <a:xfrm>
            <a:off x="1308284" y="2779864"/>
            <a:ext cx="5426711" cy="3320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a:t>
            </a:r>
            <a:r>
              <a:rPr lang="es-ES" err="1">
                <a:latin typeface="Courier New"/>
                <a:cs typeface="Courier New"/>
              </a:rPr>
              <a:t>Unit</a:t>
            </a:r>
            <a:r>
              <a:rPr lang="es-ES">
                <a:latin typeface="Courier New"/>
                <a:cs typeface="Courier New"/>
              </a:rPr>
              <a:t>] </a:t>
            </a:r>
            <a:endParaRPr lang="es-ES" noProof="1">
              <a:latin typeface="Courier New"/>
              <a:cs typeface="Courier New"/>
            </a:endParaRPr>
          </a:p>
          <a:p>
            <a:pPr algn="l"/>
            <a:r>
              <a:rPr lang="es-ES" err="1">
                <a:latin typeface="Courier New"/>
                <a:cs typeface="Courier New"/>
              </a:rPr>
              <a:t>Description</a:t>
            </a:r>
            <a:r>
              <a:rPr lang="es-ES">
                <a:latin typeface="Courier New"/>
                <a:cs typeface="Courier New"/>
              </a:rPr>
              <a:t>=Montaje automático de datos </a:t>
            </a:r>
            <a:endParaRPr lang="es-ES" noProof="1">
              <a:latin typeface="Courier New"/>
              <a:cs typeface="Courier New"/>
            </a:endParaRPr>
          </a:p>
          <a:p>
            <a:pPr algn="l"/>
            <a:r>
              <a:rPr lang="es-ES" err="1">
                <a:latin typeface="Courier New"/>
                <a:cs typeface="Courier New"/>
              </a:rPr>
              <a:t>Requires</a:t>
            </a:r>
            <a:r>
              <a:rPr lang="es-ES">
                <a:latin typeface="Courier New"/>
                <a:cs typeface="Courier New"/>
              </a:rPr>
              <a:t>=</a:t>
            </a:r>
            <a:r>
              <a:rPr lang="es-ES" err="1">
                <a:latin typeface="Courier New"/>
                <a:cs typeface="Courier New"/>
              </a:rPr>
              <a:t>network.target</a:t>
            </a:r>
            <a:r>
              <a:rPr lang="es-ES">
                <a:latin typeface="Courier New"/>
                <a:cs typeface="Courier New"/>
              </a:rPr>
              <a:t> </a:t>
            </a:r>
            <a:endParaRPr lang="es-ES" noProof="1">
              <a:latin typeface="Courier New"/>
              <a:cs typeface="Courier New"/>
            </a:endParaRPr>
          </a:p>
          <a:p>
            <a:pPr algn="l"/>
            <a:r>
              <a:rPr lang="es-ES">
                <a:latin typeface="Courier New"/>
                <a:cs typeface="Courier New"/>
              </a:rPr>
              <a:t>After=</a:t>
            </a:r>
            <a:r>
              <a:rPr lang="es-ES" err="1">
                <a:latin typeface="Courier New"/>
                <a:cs typeface="Courier New"/>
              </a:rPr>
              <a:t>network-only.target</a:t>
            </a:r>
            <a:r>
              <a:rPr lang="es-ES">
                <a:latin typeface="Courier New"/>
                <a:cs typeface="Courier New"/>
              </a:rPr>
              <a:t> </a:t>
            </a:r>
            <a:endParaRPr lang="es-ES" noProof="1">
              <a:latin typeface="Courier New"/>
              <a:cs typeface="Courier New"/>
            </a:endParaRPr>
          </a:p>
          <a:p>
            <a:pPr algn="l"/>
            <a:r>
              <a:rPr lang="es-ES">
                <a:latin typeface="Courier New"/>
                <a:cs typeface="Courier New"/>
              </a:rPr>
              <a:t>[Mount] </a:t>
            </a:r>
            <a:endParaRPr lang="es-ES" noProof="1">
              <a:latin typeface="Courier New"/>
              <a:cs typeface="Courier New"/>
            </a:endParaRPr>
          </a:p>
          <a:p>
            <a:pPr algn="l"/>
            <a:r>
              <a:rPr lang="es-ES" err="1">
                <a:latin typeface="Courier New"/>
                <a:cs typeface="Courier New"/>
              </a:rPr>
              <a:t>What</a:t>
            </a:r>
            <a:r>
              <a:rPr lang="es-ES">
                <a:latin typeface="Courier New"/>
                <a:cs typeface="Courier New"/>
              </a:rPr>
              <a:t>=/</a:t>
            </a:r>
            <a:r>
              <a:rPr lang="es-ES" err="1">
                <a:latin typeface="Courier New"/>
                <a:cs typeface="Courier New"/>
              </a:rPr>
              <a:t>dev</a:t>
            </a:r>
            <a:r>
              <a:rPr lang="es-ES">
                <a:latin typeface="Courier New"/>
                <a:cs typeface="Courier New"/>
              </a:rPr>
              <a:t>/sdb1 </a:t>
            </a:r>
            <a:endParaRPr lang="es-ES" noProof="1">
              <a:latin typeface="Courier New"/>
              <a:cs typeface="Courier New"/>
            </a:endParaRPr>
          </a:p>
          <a:p>
            <a:pPr algn="l"/>
            <a:r>
              <a:rPr lang="es-ES" err="1">
                <a:latin typeface="Courier New"/>
                <a:cs typeface="Courier New"/>
              </a:rPr>
              <a:t>Where</a:t>
            </a:r>
            <a:r>
              <a:rPr lang="es-ES">
                <a:latin typeface="Courier New"/>
                <a:cs typeface="Courier New"/>
              </a:rPr>
              <a:t>=/</a:t>
            </a:r>
            <a:r>
              <a:rPr lang="es-ES" err="1">
                <a:latin typeface="Courier New"/>
                <a:cs typeface="Courier New"/>
              </a:rPr>
              <a:t>mnt</a:t>
            </a:r>
            <a:r>
              <a:rPr lang="es-ES">
                <a:latin typeface="Courier New"/>
                <a:cs typeface="Courier New"/>
              </a:rPr>
              <a:t>/datos </a:t>
            </a:r>
            <a:endParaRPr lang="es-ES" noProof="1">
              <a:latin typeface="Courier New"/>
              <a:cs typeface="Courier New"/>
            </a:endParaRPr>
          </a:p>
          <a:p>
            <a:pPr algn="l"/>
            <a:r>
              <a:rPr lang="es-ES" err="1">
                <a:latin typeface="Courier New"/>
                <a:cs typeface="Courier New"/>
              </a:rPr>
              <a:t>Type</a:t>
            </a:r>
            <a:r>
              <a:rPr lang="es-ES">
                <a:latin typeface="Courier New"/>
                <a:cs typeface="Courier New"/>
              </a:rPr>
              <a:t>=ext4 </a:t>
            </a:r>
            <a:r>
              <a:rPr lang="es-ES" err="1">
                <a:latin typeface="Courier New"/>
                <a:cs typeface="Courier New"/>
              </a:rPr>
              <a:t>Options</a:t>
            </a:r>
            <a:r>
              <a:rPr lang="es-ES">
                <a:latin typeface="Courier New"/>
                <a:cs typeface="Courier New"/>
              </a:rPr>
              <a:t>=defaults </a:t>
            </a:r>
            <a:endParaRPr lang="es-ES" noProof="1">
              <a:latin typeface="Courier New"/>
              <a:cs typeface="Courier New"/>
            </a:endParaRPr>
          </a:p>
          <a:p>
            <a:pPr algn="l"/>
            <a:r>
              <a:rPr lang="es-ES">
                <a:latin typeface="Courier New"/>
                <a:cs typeface="Courier New"/>
              </a:rPr>
              <a:t>[</a:t>
            </a:r>
            <a:r>
              <a:rPr lang="es-ES" err="1">
                <a:latin typeface="Courier New"/>
                <a:cs typeface="Courier New"/>
              </a:rPr>
              <a:t>Install</a:t>
            </a:r>
            <a:r>
              <a:rPr lang="es-ES">
                <a:latin typeface="Courier New"/>
                <a:cs typeface="Courier New"/>
              </a:rPr>
              <a:t>] </a:t>
            </a:r>
            <a:endParaRPr lang="es-ES" noProof="1">
              <a:latin typeface="Courier New"/>
              <a:cs typeface="Courier New"/>
            </a:endParaRPr>
          </a:p>
          <a:p>
            <a:pPr algn="l"/>
            <a:r>
              <a:rPr lang="es-ES" err="1">
                <a:latin typeface="Courier New"/>
                <a:cs typeface="Courier New"/>
              </a:rPr>
              <a:t>WantedBy</a:t>
            </a:r>
            <a:r>
              <a:rPr lang="es-ES">
                <a:latin typeface="Courier New"/>
                <a:cs typeface="Courier New"/>
              </a:rPr>
              <a:t>=</a:t>
            </a:r>
            <a:r>
              <a:rPr lang="es-ES" err="1">
                <a:latin typeface="Courier New"/>
                <a:cs typeface="Courier New"/>
              </a:rPr>
              <a:t>multi-user.target</a:t>
            </a:r>
            <a:r>
              <a:rPr lang="es-ES">
                <a:latin typeface="Courier New"/>
                <a:cs typeface="Courier New"/>
              </a:rPr>
              <a:t> </a:t>
            </a:r>
            <a:endParaRPr lang="es-ES" noProof="1">
              <a:latin typeface="Courier New"/>
              <a:cs typeface="Courier New"/>
            </a:endParaRPr>
          </a:p>
        </p:txBody>
      </p:sp>
      <p:sp>
        <p:nvSpPr>
          <p:cNvPr id="8" name="Marcador de texto 16">
            <a:extLst>
              <a:ext uri="{FF2B5EF4-FFF2-40B4-BE49-F238E27FC236}">
                <a16:creationId xmlns:a16="http://schemas.microsoft.com/office/drawing/2014/main" id="{B9609124-96BE-FEAA-EE6F-B8968267E4D6}"/>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system</a:t>
            </a:r>
            <a:r>
              <a:rPr lang="es-ES" sz="2000"/>
              <a:t>/</a:t>
            </a:r>
            <a:r>
              <a:rPr lang="es-ES" sz="2000" err="1"/>
              <a:t>miMount.mount</a:t>
            </a:r>
          </a:p>
        </p:txBody>
      </p:sp>
      <p:sp>
        <p:nvSpPr>
          <p:cNvPr id="12" name="Marcador de texto 3">
            <a:extLst>
              <a:ext uri="{FF2B5EF4-FFF2-40B4-BE49-F238E27FC236}">
                <a16:creationId xmlns:a16="http://schemas.microsoft.com/office/drawing/2014/main" id="{39915283-3209-BB61-A477-801D48D180DB}"/>
              </a:ext>
            </a:extLst>
          </p:cNvPr>
          <p:cNvSpPr txBox="1">
            <a:spLocks/>
          </p:cNvSpPr>
          <p:nvPr/>
        </p:nvSpPr>
        <p:spPr>
          <a:xfrm>
            <a:off x="6845753" y="3604439"/>
            <a:ext cx="4793991" cy="1656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a:t>
            </a:r>
            <a:r>
              <a:rPr lang="es-ES" err="1"/>
              <a:t>mount</a:t>
            </a:r>
            <a:r>
              <a:rPr lang="es-ES"/>
              <a:t>:</a:t>
            </a:r>
          </a:p>
          <a:p>
            <a:pPr marL="285750" indent="-285750" algn="l">
              <a:buFont typeface="Arial" panose="020B0604020202020204" pitchFamily="34" charset="0"/>
              <a:buChar char="•"/>
            </a:pPr>
            <a:r>
              <a:rPr lang="es-ES"/>
              <a:t>Monta el dispositivo en /</a:t>
            </a:r>
            <a:r>
              <a:rPr lang="es-ES" err="1"/>
              <a:t>dev</a:t>
            </a:r>
            <a:r>
              <a:rPr lang="es-ES"/>
              <a:t>/sda1 en /</a:t>
            </a:r>
            <a:r>
              <a:rPr lang="es-ES" err="1"/>
              <a:t>mnt</a:t>
            </a:r>
            <a:r>
              <a:rPr lang="es-ES"/>
              <a:t>/datos</a:t>
            </a:r>
          </a:p>
          <a:p>
            <a:pPr marL="285750" indent="-285750" algn="l">
              <a:buFont typeface="Arial" panose="020B0604020202020204" pitchFamily="34" charset="0"/>
              <a:buChar char="•"/>
            </a:pPr>
            <a:r>
              <a:rPr lang="es-ES"/>
              <a:t>Se ejecuta después de que la red esté completamente operativa.</a:t>
            </a:r>
          </a:p>
          <a:p>
            <a:pPr marL="285750" indent="-285750" algn="l">
              <a:buFont typeface="Arial" panose="020B0604020202020204" pitchFamily="34" charset="0"/>
              <a:buChar char="•"/>
            </a:pPr>
            <a:r>
              <a:rPr lang="es-ES"/>
              <a:t>Usa sistema de archivos ext4.</a:t>
            </a:r>
          </a:p>
        </p:txBody>
      </p:sp>
    </p:spTree>
    <p:extLst>
      <p:ext uri="{BB962C8B-B14F-4D97-AF65-F5344CB8AC3E}">
        <p14:creationId xmlns:p14="http://schemas.microsoft.com/office/powerpoint/2010/main" val="27159624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98209-CD6C-2EC6-4E85-C82D36B4939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31A090E-468B-FF79-3ABC-48E326827706}"/>
              </a:ext>
            </a:extLst>
          </p:cNvPr>
          <p:cNvSpPr>
            <a:spLocks noGrp="1"/>
          </p:cNvSpPr>
          <p:nvPr>
            <p:ph type="title"/>
          </p:nvPr>
        </p:nvSpPr>
        <p:spPr>
          <a:xfrm>
            <a:off x="1885156" y="892177"/>
            <a:ext cx="8421688" cy="1325563"/>
          </a:xfrm>
        </p:spPr>
        <p:txBody>
          <a:bodyPr rtlCol="0"/>
          <a:lstStyle/>
          <a:p>
            <a:r>
              <a:rPr lang="es-ES" noProof="1"/>
              <a:t>Creación de un .timer en systemd</a:t>
            </a:r>
          </a:p>
        </p:txBody>
      </p:sp>
      <p:sp>
        <p:nvSpPr>
          <p:cNvPr id="10" name="Marcador de pie de página 9">
            <a:extLst>
              <a:ext uri="{FF2B5EF4-FFF2-40B4-BE49-F238E27FC236}">
                <a16:creationId xmlns:a16="http://schemas.microsoft.com/office/drawing/2014/main" id="{0373CFDB-3C52-8C84-561C-A34C05A775B2}"/>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4E6C4283-9246-B77D-806D-289E8CD15526}"/>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54</a:t>
            </a:fld>
            <a:endParaRPr lang="es-ES" noProof="1"/>
          </a:p>
        </p:txBody>
      </p:sp>
      <p:sp>
        <p:nvSpPr>
          <p:cNvPr id="24" name="Marcador de texto 3">
            <a:extLst>
              <a:ext uri="{FF2B5EF4-FFF2-40B4-BE49-F238E27FC236}">
                <a16:creationId xmlns:a16="http://schemas.microsoft.com/office/drawing/2014/main" id="{B2CA7CBD-546C-E03D-B6E1-C520F3DE92FB}"/>
              </a:ext>
            </a:extLst>
          </p:cNvPr>
          <p:cNvSpPr txBox="1">
            <a:spLocks/>
          </p:cNvSpPr>
          <p:nvPr/>
        </p:nvSpPr>
        <p:spPr>
          <a:xfrm>
            <a:off x="1308284" y="2779864"/>
            <a:ext cx="5426711" cy="3320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a:t>
            </a:r>
            <a:r>
              <a:rPr lang="es-ES" err="1">
                <a:latin typeface="Courier New"/>
                <a:cs typeface="Courier New"/>
              </a:rPr>
              <a:t>Unit</a:t>
            </a:r>
            <a:r>
              <a:rPr lang="es-ES">
                <a:latin typeface="Courier New"/>
                <a:cs typeface="Courier New"/>
              </a:rPr>
              <a:t>]</a:t>
            </a:r>
          </a:p>
          <a:p>
            <a:pPr algn="l"/>
            <a:r>
              <a:rPr lang="es-ES" err="1">
                <a:latin typeface="Courier New"/>
                <a:cs typeface="Courier New"/>
              </a:rPr>
              <a:t>Description</a:t>
            </a:r>
            <a:r>
              <a:rPr lang="es-ES">
                <a:latin typeface="Courier New"/>
                <a:cs typeface="Courier New"/>
              </a:rPr>
              <a:t>=Ejecuta mi SERVICE cada 10 min </a:t>
            </a:r>
          </a:p>
          <a:p>
            <a:pPr algn="l"/>
            <a:r>
              <a:rPr lang="es-ES" err="1">
                <a:latin typeface="Courier New"/>
                <a:cs typeface="Courier New"/>
              </a:rPr>
              <a:t>Requires</a:t>
            </a:r>
            <a:r>
              <a:rPr lang="es-ES">
                <a:latin typeface="Courier New"/>
                <a:cs typeface="Courier New"/>
              </a:rPr>
              <a:t>=</a:t>
            </a:r>
            <a:r>
              <a:rPr lang="es-ES" err="1">
                <a:latin typeface="Courier New"/>
                <a:cs typeface="Courier New"/>
              </a:rPr>
              <a:t>miService.service</a:t>
            </a:r>
            <a:endParaRPr lang="es-ES">
              <a:latin typeface="Courier New"/>
              <a:cs typeface="Courier New"/>
            </a:endParaRPr>
          </a:p>
          <a:p>
            <a:pPr algn="l"/>
            <a:r>
              <a:rPr lang="es-ES">
                <a:latin typeface="Courier New"/>
                <a:cs typeface="Courier New"/>
              </a:rPr>
              <a:t>[</a:t>
            </a:r>
            <a:r>
              <a:rPr lang="es-ES" err="1">
                <a:latin typeface="Courier New"/>
                <a:cs typeface="Courier New"/>
              </a:rPr>
              <a:t>Timer</a:t>
            </a:r>
            <a:r>
              <a:rPr lang="es-ES">
                <a:latin typeface="Courier New"/>
                <a:cs typeface="Courier New"/>
              </a:rPr>
              <a:t>] </a:t>
            </a:r>
          </a:p>
          <a:p>
            <a:pPr algn="l"/>
            <a:r>
              <a:rPr lang="es-ES" err="1">
                <a:latin typeface="Courier New"/>
                <a:cs typeface="Courier New"/>
              </a:rPr>
              <a:t>OnBootSec</a:t>
            </a:r>
            <a:r>
              <a:rPr lang="es-ES">
                <a:latin typeface="Courier New"/>
                <a:cs typeface="Courier New"/>
              </a:rPr>
              <a:t>=5min </a:t>
            </a:r>
          </a:p>
          <a:p>
            <a:pPr algn="l"/>
            <a:r>
              <a:rPr lang="es-ES" err="1">
                <a:latin typeface="Courier New"/>
                <a:cs typeface="Courier New"/>
              </a:rPr>
              <a:t>OnUnitActiveSec</a:t>
            </a:r>
            <a:r>
              <a:rPr lang="es-ES">
                <a:latin typeface="Courier New"/>
                <a:cs typeface="Courier New"/>
              </a:rPr>
              <a:t>=10min </a:t>
            </a:r>
          </a:p>
          <a:p>
            <a:pPr algn="l"/>
            <a:r>
              <a:rPr lang="es-ES" err="1">
                <a:latin typeface="Courier New"/>
                <a:cs typeface="Courier New"/>
              </a:rPr>
              <a:t>Unit</a:t>
            </a:r>
            <a:r>
              <a:rPr lang="es-ES">
                <a:latin typeface="Courier New"/>
                <a:cs typeface="Courier New"/>
              </a:rPr>
              <a:t>=</a:t>
            </a:r>
            <a:r>
              <a:rPr lang="es-ES" err="1">
                <a:latin typeface="Courier New"/>
                <a:cs typeface="Courier New"/>
              </a:rPr>
              <a:t>miService.service</a:t>
            </a:r>
            <a:r>
              <a:rPr lang="es-ES">
                <a:latin typeface="Courier New"/>
                <a:cs typeface="Courier New"/>
              </a:rPr>
              <a:t> </a:t>
            </a:r>
          </a:p>
          <a:p>
            <a:pPr algn="l"/>
            <a:r>
              <a:rPr lang="es-ES">
                <a:latin typeface="Courier New"/>
                <a:cs typeface="Courier New"/>
              </a:rPr>
              <a:t>[</a:t>
            </a:r>
            <a:r>
              <a:rPr lang="es-ES" err="1">
                <a:latin typeface="Courier New"/>
                <a:cs typeface="Courier New"/>
              </a:rPr>
              <a:t>Install</a:t>
            </a:r>
            <a:r>
              <a:rPr lang="es-ES">
                <a:latin typeface="Courier New"/>
                <a:cs typeface="Courier New"/>
              </a:rPr>
              <a:t>] </a:t>
            </a:r>
          </a:p>
          <a:p>
            <a:pPr algn="l"/>
            <a:r>
              <a:rPr lang="es-ES" err="1">
                <a:latin typeface="Courier New"/>
                <a:cs typeface="Courier New"/>
              </a:rPr>
              <a:t>WantedBy</a:t>
            </a:r>
            <a:r>
              <a:rPr lang="es-ES">
                <a:latin typeface="Courier New"/>
                <a:cs typeface="Courier New"/>
              </a:rPr>
              <a:t>=</a:t>
            </a:r>
            <a:r>
              <a:rPr lang="es-ES" err="1">
                <a:latin typeface="Courier New"/>
                <a:cs typeface="Courier New"/>
              </a:rPr>
              <a:t>timers.target</a:t>
            </a:r>
            <a:r>
              <a:rPr lang="es-ES">
                <a:latin typeface="Courier New"/>
                <a:cs typeface="Courier New"/>
              </a:rPr>
              <a:t> </a:t>
            </a:r>
            <a:endParaRPr lang="es-ES">
              <a:latin typeface="Courier New"/>
            </a:endParaRPr>
          </a:p>
        </p:txBody>
      </p:sp>
      <p:sp>
        <p:nvSpPr>
          <p:cNvPr id="8" name="Marcador de texto 16">
            <a:extLst>
              <a:ext uri="{FF2B5EF4-FFF2-40B4-BE49-F238E27FC236}">
                <a16:creationId xmlns:a16="http://schemas.microsoft.com/office/drawing/2014/main" id="{B2AB4A53-1135-C862-F622-E12391DDFEC9}"/>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system</a:t>
            </a:r>
            <a:r>
              <a:rPr lang="es-ES" sz="2000"/>
              <a:t>/</a:t>
            </a:r>
            <a:r>
              <a:rPr lang="es-ES" sz="2000" err="1"/>
              <a:t>miTimer.timer</a:t>
            </a:r>
          </a:p>
        </p:txBody>
      </p:sp>
      <p:sp>
        <p:nvSpPr>
          <p:cNvPr id="12" name="Marcador de texto 3">
            <a:extLst>
              <a:ext uri="{FF2B5EF4-FFF2-40B4-BE49-F238E27FC236}">
                <a16:creationId xmlns:a16="http://schemas.microsoft.com/office/drawing/2014/main" id="{7F6F77A6-690A-ABF8-1C5C-40D0B18E5369}"/>
              </a:ext>
            </a:extLst>
          </p:cNvPr>
          <p:cNvSpPr txBox="1">
            <a:spLocks/>
          </p:cNvSpPr>
          <p:nvPr/>
        </p:nvSpPr>
        <p:spPr>
          <a:xfrm>
            <a:off x="6845753" y="3604439"/>
            <a:ext cx="4793991" cy="1656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a:t>
            </a:r>
            <a:r>
              <a:rPr lang="es-ES" err="1"/>
              <a:t>timer</a:t>
            </a:r>
            <a:r>
              <a:rPr lang="es-ES"/>
              <a:t>:</a:t>
            </a:r>
          </a:p>
          <a:p>
            <a:pPr marL="285750" indent="-285750" algn="l">
              <a:buFont typeface="Arial" panose="020B0604020202020204" pitchFamily="34" charset="0"/>
              <a:buChar char="•"/>
            </a:pPr>
            <a:r>
              <a:rPr lang="es-ES"/>
              <a:t>Ejecuta el servicio </a:t>
            </a:r>
            <a:r>
              <a:rPr lang="es-ES" i="1" err="1"/>
              <a:t>miService.service</a:t>
            </a:r>
            <a:r>
              <a:rPr lang="es-ES"/>
              <a:t> cada 10 minutos</a:t>
            </a:r>
          </a:p>
          <a:p>
            <a:pPr marL="285750" indent="-285750" algn="l">
              <a:buFont typeface="Arial" panose="020B0604020202020204" pitchFamily="34" charset="0"/>
              <a:buChar char="•"/>
            </a:pPr>
            <a:r>
              <a:rPr lang="es-ES"/>
              <a:t>La</a:t>
            </a:r>
            <a:r>
              <a:rPr lang="es-ES" b="1"/>
              <a:t> primera ejecución</a:t>
            </a:r>
            <a:r>
              <a:rPr lang="es-ES"/>
              <a:t> ocurre 5 minutos después del arranque</a:t>
            </a:r>
          </a:p>
          <a:p>
            <a:pPr marL="285750" indent="-285750" algn="l">
              <a:buFont typeface="Arial" panose="020B0604020202020204" pitchFamily="34" charset="0"/>
              <a:buChar char="•"/>
            </a:pPr>
            <a:r>
              <a:rPr lang="es-ES"/>
              <a:t>Reemplaza a </a:t>
            </a:r>
            <a:r>
              <a:rPr lang="es-ES" i="1"/>
              <a:t>cron</a:t>
            </a:r>
            <a:r>
              <a:rPr lang="es-ES"/>
              <a:t> con mejor integración y control.</a:t>
            </a:r>
          </a:p>
        </p:txBody>
      </p:sp>
    </p:spTree>
    <p:extLst>
      <p:ext uri="{BB962C8B-B14F-4D97-AF65-F5344CB8AC3E}">
        <p14:creationId xmlns:p14="http://schemas.microsoft.com/office/powerpoint/2010/main" val="35337482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BF0AE-0A83-0C87-2769-16E3827623A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E1F08EF-85CC-EBA9-0C1F-70D7E784F6B9}"/>
              </a:ext>
            </a:extLst>
          </p:cNvPr>
          <p:cNvSpPr>
            <a:spLocks noGrp="1"/>
          </p:cNvSpPr>
          <p:nvPr>
            <p:ph type="title"/>
          </p:nvPr>
        </p:nvSpPr>
        <p:spPr>
          <a:xfrm>
            <a:off x="1885156" y="892177"/>
            <a:ext cx="8421688" cy="1325563"/>
          </a:xfrm>
        </p:spPr>
        <p:txBody>
          <a:bodyPr rtlCol="0"/>
          <a:lstStyle/>
          <a:p>
            <a:r>
              <a:rPr lang="es-ES" noProof="1"/>
              <a:t>Creación de un .socket en systemd</a:t>
            </a:r>
          </a:p>
        </p:txBody>
      </p:sp>
      <p:sp>
        <p:nvSpPr>
          <p:cNvPr id="10" name="Marcador de pie de página 9">
            <a:extLst>
              <a:ext uri="{FF2B5EF4-FFF2-40B4-BE49-F238E27FC236}">
                <a16:creationId xmlns:a16="http://schemas.microsoft.com/office/drawing/2014/main" id="{E49D11FF-830D-009F-BE1B-6DAE143F3CB3}"/>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DCECF20A-BDF7-FCAF-5CC4-A4D6920F926B}"/>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55</a:t>
            </a:fld>
            <a:endParaRPr lang="es-ES" noProof="1"/>
          </a:p>
        </p:txBody>
      </p:sp>
      <p:sp>
        <p:nvSpPr>
          <p:cNvPr id="24" name="Marcador de texto 3">
            <a:extLst>
              <a:ext uri="{FF2B5EF4-FFF2-40B4-BE49-F238E27FC236}">
                <a16:creationId xmlns:a16="http://schemas.microsoft.com/office/drawing/2014/main" id="{186D10B7-3550-2717-B9A3-2E526779DC53}"/>
              </a:ext>
            </a:extLst>
          </p:cNvPr>
          <p:cNvSpPr txBox="1">
            <a:spLocks/>
          </p:cNvSpPr>
          <p:nvPr/>
        </p:nvSpPr>
        <p:spPr>
          <a:xfrm>
            <a:off x="1308284" y="2779864"/>
            <a:ext cx="5426711" cy="3320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ea typeface="+mn-lt"/>
                <a:cs typeface="Courier New"/>
              </a:rPr>
              <a:t>[</a:t>
            </a:r>
            <a:r>
              <a:rPr lang="es-ES" err="1">
                <a:latin typeface="Courier New"/>
                <a:ea typeface="+mn-lt"/>
                <a:cs typeface="Courier New"/>
              </a:rPr>
              <a:t>Unit</a:t>
            </a:r>
            <a:r>
              <a:rPr lang="es-ES">
                <a:latin typeface="Courier New"/>
                <a:ea typeface="+mn-lt"/>
                <a:cs typeface="Courier New"/>
              </a:rPr>
              <a:t>] </a:t>
            </a:r>
            <a:endParaRPr lang="es-ES">
              <a:latin typeface="Tenorite"/>
              <a:ea typeface="+mn-lt"/>
              <a:cs typeface="Courier New"/>
            </a:endParaRPr>
          </a:p>
          <a:p>
            <a:pPr algn="l"/>
            <a:r>
              <a:rPr lang="es-ES" err="1">
                <a:latin typeface="Courier New"/>
                <a:ea typeface="+mn-lt"/>
                <a:cs typeface="Courier New"/>
              </a:rPr>
              <a:t>Description</a:t>
            </a:r>
            <a:r>
              <a:rPr lang="es-ES">
                <a:latin typeface="Courier New"/>
                <a:ea typeface="+mn-lt"/>
                <a:cs typeface="Courier New"/>
              </a:rPr>
              <a:t>=Escucha en el puerto 8080 </a:t>
            </a:r>
            <a:endParaRPr lang="es-ES">
              <a:latin typeface="Tenorite"/>
              <a:ea typeface="+mn-lt"/>
              <a:cs typeface="Courier New"/>
            </a:endParaRPr>
          </a:p>
          <a:p>
            <a:pPr algn="l"/>
            <a:r>
              <a:rPr lang="es-ES">
                <a:latin typeface="Courier New"/>
                <a:ea typeface="+mn-lt"/>
                <a:cs typeface="Courier New"/>
              </a:rPr>
              <a:t>[Socket] </a:t>
            </a:r>
            <a:endParaRPr lang="es-ES">
              <a:latin typeface="Tenorite"/>
              <a:ea typeface="+mn-lt"/>
              <a:cs typeface="Courier New"/>
            </a:endParaRPr>
          </a:p>
          <a:p>
            <a:pPr algn="l"/>
            <a:r>
              <a:rPr lang="es-ES" err="1">
                <a:latin typeface="Courier New"/>
                <a:ea typeface="+mn-lt"/>
                <a:cs typeface="Courier New"/>
              </a:rPr>
              <a:t>ListenStream</a:t>
            </a:r>
            <a:r>
              <a:rPr lang="es-ES">
                <a:latin typeface="Courier New"/>
                <a:ea typeface="+mn-lt"/>
                <a:cs typeface="Courier New"/>
              </a:rPr>
              <a:t>=8080</a:t>
            </a:r>
            <a:endParaRPr lang="es-ES">
              <a:latin typeface="Tenorite"/>
              <a:ea typeface="+mn-lt"/>
              <a:cs typeface="Courier New"/>
            </a:endParaRPr>
          </a:p>
          <a:p>
            <a:pPr algn="l"/>
            <a:r>
              <a:rPr lang="es-ES" err="1">
                <a:latin typeface="Courier New"/>
                <a:ea typeface="+mn-lt"/>
                <a:cs typeface="Courier New"/>
              </a:rPr>
              <a:t>Accept</a:t>
            </a:r>
            <a:r>
              <a:rPr lang="es-ES">
                <a:latin typeface="Courier New"/>
                <a:ea typeface="+mn-lt"/>
                <a:cs typeface="Courier New"/>
              </a:rPr>
              <a:t>=yes </a:t>
            </a:r>
            <a:endParaRPr lang="es-ES">
              <a:latin typeface="Tenorite"/>
              <a:ea typeface="+mn-lt"/>
              <a:cs typeface="Courier New"/>
            </a:endParaRPr>
          </a:p>
          <a:p>
            <a:pPr algn="l"/>
            <a:r>
              <a:rPr lang="es-ES">
                <a:latin typeface="Courier New"/>
                <a:ea typeface="+mn-lt"/>
                <a:cs typeface="Courier New"/>
              </a:rPr>
              <a:t>[</a:t>
            </a:r>
            <a:r>
              <a:rPr lang="es-ES" err="1">
                <a:latin typeface="Courier New"/>
                <a:ea typeface="+mn-lt"/>
                <a:cs typeface="Courier New"/>
              </a:rPr>
              <a:t>Install</a:t>
            </a:r>
            <a:r>
              <a:rPr lang="es-ES">
                <a:latin typeface="Courier New"/>
                <a:ea typeface="+mn-lt"/>
                <a:cs typeface="Courier New"/>
              </a:rPr>
              <a:t>] </a:t>
            </a:r>
            <a:endParaRPr lang="es-ES">
              <a:latin typeface="Tenorite"/>
              <a:ea typeface="+mn-lt"/>
              <a:cs typeface="Courier New"/>
            </a:endParaRPr>
          </a:p>
          <a:p>
            <a:pPr algn="l"/>
            <a:r>
              <a:rPr lang="es-ES" err="1">
                <a:latin typeface="Courier New"/>
                <a:ea typeface="+mn-lt"/>
                <a:cs typeface="Courier New"/>
              </a:rPr>
              <a:t>WantedBy</a:t>
            </a:r>
            <a:r>
              <a:rPr lang="es-ES">
                <a:latin typeface="Courier New"/>
                <a:ea typeface="+mn-lt"/>
                <a:cs typeface="Courier New"/>
              </a:rPr>
              <a:t>=</a:t>
            </a:r>
            <a:r>
              <a:rPr lang="es-ES" err="1">
                <a:latin typeface="Courier New"/>
                <a:ea typeface="+mn-lt"/>
                <a:cs typeface="Courier New"/>
              </a:rPr>
              <a:t>sockets.target</a:t>
            </a:r>
            <a:r>
              <a:rPr lang="es-ES">
                <a:latin typeface="Courier New"/>
                <a:ea typeface="+mn-lt"/>
                <a:cs typeface="Courier New"/>
              </a:rPr>
              <a:t> </a:t>
            </a:r>
            <a:endParaRPr lang="es-ES"/>
          </a:p>
        </p:txBody>
      </p:sp>
      <p:sp>
        <p:nvSpPr>
          <p:cNvPr id="8" name="Marcador de texto 16">
            <a:extLst>
              <a:ext uri="{FF2B5EF4-FFF2-40B4-BE49-F238E27FC236}">
                <a16:creationId xmlns:a16="http://schemas.microsoft.com/office/drawing/2014/main" id="{9C94BE58-FD7F-177B-8289-E46D9A8E6EBA}"/>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system</a:t>
            </a:r>
            <a:r>
              <a:rPr lang="es-ES" sz="2000"/>
              <a:t>/</a:t>
            </a:r>
            <a:r>
              <a:rPr lang="es-ES" sz="2000" err="1"/>
              <a:t>miSocket.socket</a:t>
            </a:r>
          </a:p>
        </p:txBody>
      </p:sp>
      <p:sp>
        <p:nvSpPr>
          <p:cNvPr id="12" name="Marcador de texto 3">
            <a:extLst>
              <a:ext uri="{FF2B5EF4-FFF2-40B4-BE49-F238E27FC236}">
                <a16:creationId xmlns:a16="http://schemas.microsoft.com/office/drawing/2014/main" id="{8D446565-2E65-3F47-6F3D-3392A5EB30D6}"/>
              </a:ext>
            </a:extLst>
          </p:cNvPr>
          <p:cNvSpPr txBox="1">
            <a:spLocks/>
          </p:cNvSpPr>
          <p:nvPr/>
        </p:nvSpPr>
        <p:spPr>
          <a:xfrm>
            <a:off x="6845753" y="3604439"/>
            <a:ext cx="4793991" cy="1656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.socket:</a:t>
            </a:r>
          </a:p>
          <a:p>
            <a:pPr marL="285750" indent="-285750" algn="l">
              <a:buFont typeface="Arial" panose="020B0604020202020204" pitchFamily="34" charset="0"/>
              <a:buChar char="•"/>
            </a:pPr>
            <a:r>
              <a:rPr lang="es-ES"/>
              <a:t>Escucha en el puerto </a:t>
            </a:r>
            <a:r>
              <a:rPr lang="es-ES" i="1"/>
              <a:t>8080</a:t>
            </a:r>
            <a:r>
              <a:rPr lang="es-ES"/>
              <a:t>.</a:t>
            </a:r>
          </a:p>
          <a:p>
            <a:pPr marL="285750" indent="-285750" algn="l">
              <a:buFont typeface="Arial" panose="020B0604020202020204" pitchFamily="34" charset="0"/>
              <a:buChar char="•"/>
            </a:pPr>
            <a:r>
              <a:rPr lang="es-ES"/>
              <a:t>Lanza una </a:t>
            </a:r>
            <a:r>
              <a:rPr lang="es-ES" b="1"/>
              <a:t>nueva instancia del servicio</a:t>
            </a:r>
            <a:r>
              <a:rPr lang="es-ES"/>
              <a:t> por cada conexión.</a:t>
            </a:r>
          </a:p>
          <a:p>
            <a:pPr marL="285750" indent="-285750" algn="l">
              <a:buFont typeface="Arial" panose="020B0604020202020204" pitchFamily="34" charset="0"/>
              <a:buChar char="•"/>
            </a:pPr>
            <a:r>
              <a:rPr lang="es-ES"/>
              <a:t>Ideal para servidores personalizados (ej. HTTP, TCP).</a:t>
            </a:r>
          </a:p>
        </p:txBody>
      </p:sp>
    </p:spTree>
    <p:extLst>
      <p:ext uri="{BB962C8B-B14F-4D97-AF65-F5344CB8AC3E}">
        <p14:creationId xmlns:p14="http://schemas.microsoft.com/office/powerpoint/2010/main" val="9922618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3A43F-B2DE-2411-60BA-C11D86F4AC2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10D28DD-5F68-62DD-5381-D85358252AC7}"/>
              </a:ext>
            </a:extLst>
          </p:cNvPr>
          <p:cNvSpPr>
            <a:spLocks noGrp="1"/>
          </p:cNvSpPr>
          <p:nvPr>
            <p:ph type="title"/>
          </p:nvPr>
        </p:nvSpPr>
        <p:spPr>
          <a:xfrm>
            <a:off x="1885156" y="892177"/>
            <a:ext cx="8421688" cy="1325563"/>
          </a:xfrm>
        </p:spPr>
        <p:txBody>
          <a:bodyPr rtlCol="0"/>
          <a:lstStyle/>
          <a:p>
            <a:r>
              <a:rPr lang="es-ES" noProof="1"/>
              <a:t>Creación de un .SLICE en systemd</a:t>
            </a:r>
          </a:p>
        </p:txBody>
      </p:sp>
      <p:sp>
        <p:nvSpPr>
          <p:cNvPr id="10" name="Marcador de pie de página 9">
            <a:extLst>
              <a:ext uri="{FF2B5EF4-FFF2-40B4-BE49-F238E27FC236}">
                <a16:creationId xmlns:a16="http://schemas.microsoft.com/office/drawing/2014/main" id="{04F48170-B210-DC22-5674-8B8302574E1B}"/>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CFFFA5A4-CF6A-9215-2D1B-B97A4CB4B626}"/>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56</a:t>
            </a:fld>
            <a:endParaRPr lang="es-ES" noProof="1"/>
          </a:p>
        </p:txBody>
      </p:sp>
      <p:sp>
        <p:nvSpPr>
          <p:cNvPr id="24" name="Marcador de texto 3">
            <a:extLst>
              <a:ext uri="{FF2B5EF4-FFF2-40B4-BE49-F238E27FC236}">
                <a16:creationId xmlns:a16="http://schemas.microsoft.com/office/drawing/2014/main" id="{01B3AAD7-9854-8279-48CF-E31137901C01}"/>
              </a:ext>
            </a:extLst>
          </p:cNvPr>
          <p:cNvSpPr txBox="1">
            <a:spLocks/>
          </p:cNvSpPr>
          <p:nvPr/>
        </p:nvSpPr>
        <p:spPr>
          <a:xfrm>
            <a:off x="1308284" y="2779864"/>
            <a:ext cx="5426711" cy="20440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ea typeface="+mn-lt"/>
                <a:cs typeface="Courier New"/>
              </a:rPr>
              <a:t>[</a:t>
            </a:r>
            <a:r>
              <a:rPr lang="es-ES" err="1">
                <a:latin typeface="Courier New"/>
                <a:ea typeface="+mn-lt"/>
                <a:cs typeface="Courier New"/>
              </a:rPr>
              <a:t>Unit</a:t>
            </a:r>
            <a:r>
              <a:rPr lang="es-ES">
                <a:latin typeface="Courier New"/>
                <a:ea typeface="+mn-lt"/>
                <a:cs typeface="Courier New"/>
              </a:rPr>
              <a:t>] </a:t>
            </a:r>
            <a:endParaRPr lang="es-ES">
              <a:latin typeface="Tenorite"/>
              <a:ea typeface="+mn-lt"/>
              <a:cs typeface="Courier New"/>
            </a:endParaRPr>
          </a:p>
          <a:p>
            <a:pPr algn="l"/>
            <a:r>
              <a:rPr lang="es-ES" err="1">
                <a:latin typeface="Courier New"/>
                <a:ea typeface="+mn-lt"/>
                <a:cs typeface="Courier New"/>
              </a:rPr>
              <a:t>Description</a:t>
            </a:r>
            <a:r>
              <a:rPr lang="es-ES">
                <a:latin typeface="Courier New"/>
                <a:ea typeface="+mn-lt"/>
                <a:cs typeface="Courier New"/>
              </a:rPr>
              <a:t>=Grupo de control para limitar recursos </a:t>
            </a:r>
            <a:endParaRPr lang="es-ES">
              <a:latin typeface="Tenorite"/>
              <a:ea typeface="+mn-lt"/>
              <a:cs typeface="Courier New"/>
            </a:endParaRPr>
          </a:p>
          <a:p>
            <a:pPr algn="l"/>
            <a:r>
              <a:rPr lang="es-ES">
                <a:latin typeface="Courier New"/>
                <a:ea typeface="+mn-lt"/>
                <a:cs typeface="Courier New"/>
              </a:rPr>
              <a:t>[</a:t>
            </a:r>
            <a:r>
              <a:rPr lang="es-ES" err="1">
                <a:latin typeface="Courier New"/>
                <a:ea typeface="+mn-lt"/>
                <a:cs typeface="Courier New"/>
              </a:rPr>
              <a:t>Slice</a:t>
            </a:r>
            <a:r>
              <a:rPr lang="es-ES">
                <a:latin typeface="Courier New"/>
                <a:ea typeface="+mn-lt"/>
                <a:cs typeface="Courier New"/>
              </a:rPr>
              <a:t>] </a:t>
            </a:r>
            <a:endParaRPr lang="es-ES">
              <a:latin typeface="Tenorite"/>
              <a:ea typeface="+mn-lt"/>
              <a:cs typeface="Courier New"/>
            </a:endParaRPr>
          </a:p>
          <a:p>
            <a:pPr algn="l"/>
            <a:r>
              <a:rPr lang="es-ES" err="1">
                <a:latin typeface="Courier New"/>
                <a:ea typeface="+mn-lt"/>
                <a:cs typeface="Courier New"/>
              </a:rPr>
              <a:t>CPUQuota</a:t>
            </a:r>
            <a:r>
              <a:rPr lang="es-ES">
                <a:latin typeface="Courier New"/>
                <a:ea typeface="+mn-lt"/>
                <a:cs typeface="Courier New"/>
              </a:rPr>
              <a:t>=50% </a:t>
            </a:r>
            <a:endParaRPr lang="es-ES">
              <a:latin typeface="Tenorite"/>
              <a:ea typeface="+mn-lt"/>
              <a:cs typeface="Courier New"/>
            </a:endParaRPr>
          </a:p>
          <a:p>
            <a:pPr algn="l"/>
            <a:r>
              <a:rPr lang="es-ES" err="1">
                <a:latin typeface="Courier New"/>
                <a:ea typeface="+mn-lt"/>
                <a:cs typeface="Courier New"/>
              </a:rPr>
              <a:t>MemoryLimit</a:t>
            </a:r>
            <a:r>
              <a:rPr lang="es-ES">
                <a:latin typeface="Courier New"/>
                <a:ea typeface="+mn-lt"/>
                <a:cs typeface="Courier New"/>
              </a:rPr>
              <a:t>=500M </a:t>
            </a:r>
            <a:endParaRPr lang="es-ES"/>
          </a:p>
        </p:txBody>
      </p:sp>
      <p:sp>
        <p:nvSpPr>
          <p:cNvPr id="8" name="Marcador de texto 16">
            <a:extLst>
              <a:ext uri="{FF2B5EF4-FFF2-40B4-BE49-F238E27FC236}">
                <a16:creationId xmlns:a16="http://schemas.microsoft.com/office/drawing/2014/main" id="{BF0037B1-32E4-1175-446F-63113E7826D5}"/>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system</a:t>
            </a:r>
            <a:r>
              <a:rPr lang="es-ES" sz="2000"/>
              <a:t>/</a:t>
            </a:r>
            <a:r>
              <a:rPr lang="es-ES" sz="2000" err="1"/>
              <a:t>miSlice.slice</a:t>
            </a:r>
          </a:p>
        </p:txBody>
      </p:sp>
      <p:sp>
        <p:nvSpPr>
          <p:cNvPr id="12" name="Marcador de texto 3">
            <a:extLst>
              <a:ext uri="{FF2B5EF4-FFF2-40B4-BE49-F238E27FC236}">
                <a16:creationId xmlns:a16="http://schemas.microsoft.com/office/drawing/2014/main" id="{F7D96F8F-BB91-81BC-07E4-75E1BE8FC475}"/>
              </a:ext>
            </a:extLst>
          </p:cNvPr>
          <p:cNvSpPr txBox="1">
            <a:spLocks/>
          </p:cNvSpPr>
          <p:nvPr/>
        </p:nvSpPr>
        <p:spPr>
          <a:xfrm>
            <a:off x="6874328" y="2966264"/>
            <a:ext cx="4793991" cy="1656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a:t>
            </a:r>
            <a:r>
              <a:rPr lang="es-ES" err="1"/>
              <a:t>slice</a:t>
            </a:r>
            <a:r>
              <a:rPr lang="es-ES"/>
              <a:t>:</a:t>
            </a:r>
          </a:p>
          <a:p>
            <a:pPr marL="285750" indent="-285750" algn="l">
              <a:buFont typeface="Arial" panose="020B0604020202020204" pitchFamily="34" charset="0"/>
              <a:buChar char="•"/>
            </a:pPr>
            <a:r>
              <a:rPr lang="es-ES"/>
              <a:t>Es </a:t>
            </a:r>
            <a:r>
              <a:rPr lang="es-ES" err="1"/>
              <a:t>til</a:t>
            </a:r>
            <a:r>
              <a:rPr lang="es-ES"/>
              <a:t> para limitar el consumo de recursos de servicios concretos: CPU y RAM</a:t>
            </a:r>
          </a:p>
          <a:p>
            <a:pPr marL="285750" indent="-285750" algn="l">
              <a:buFont typeface="Arial" panose="020B0604020202020204" pitchFamily="34" charset="0"/>
              <a:buChar char="•"/>
            </a:pPr>
            <a:r>
              <a:rPr lang="es-ES"/>
              <a:t>Para asociar un servicio a este </a:t>
            </a:r>
            <a:r>
              <a:rPr lang="es-ES" err="1"/>
              <a:t>slice</a:t>
            </a:r>
            <a:r>
              <a:rPr lang="es-ES"/>
              <a:t>, usaremos el siguiente comando:</a:t>
            </a:r>
          </a:p>
          <a:p>
            <a:pPr marL="285750" indent="-285750" algn="l">
              <a:buFont typeface="Arial" panose="020B0604020202020204" pitchFamily="34" charset="0"/>
              <a:buChar char="•"/>
            </a:pPr>
            <a:endParaRPr lang="es-ES"/>
          </a:p>
          <a:p>
            <a:pPr marL="285750" indent="-285750" algn="l">
              <a:buFont typeface="Arial" panose="020B0604020202020204" pitchFamily="34" charset="0"/>
              <a:buChar char="•"/>
            </a:pPr>
            <a:endParaRPr lang="es-ES"/>
          </a:p>
        </p:txBody>
      </p:sp>
      <p:sp>
        <p:nvSpPr>
          <p:cNvPr id="5" name="Marcador de texto 3">
            <a:extLst>
              <a:ext uri="{FF2B5EF4-FFF2-40B4-BE49-F238E27FC236}">
                <a16:creationId xmlns:a16="http://schemas.microsoft.com/office/drawing/2014/main" id="{9BA243D3-BC5B-0996-C958-D0CDC79DE83B}"/>
              </a:ext>
            </a:extLst>
          </p:cNvPr>
          <p:cNvSpPr txBox="1">
            <a:spLocks/>
          </p:cNvSpPr>
          <p:nvPr/>
        </p:nvSpPr>
        <p:spPr>
          <a:xfrm>
            <a:off x="1308283" y="5180164"/>
            <a:ext cx="8179436" cy="6819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latin typeface="Courier New"/>
                <a:ea typeface="+mn-lt"/>
                <a:cs typeface="Courier New"/>
              </a:rPr>
              <a:t>sudo </a:t>
            </a:r>
            <a:r>
              <a:rPr lang="es-ES" err="1">
                <a:latin typeface="Courier New"/>
                <a:ea typeface="+mn-lt"/>
                <a:cs typeface="Courier New"/>
              </a:rPr>
              <a:t>systemctl</a:t>
            </a:r>
            <a:r>
              <a:rPr lang="es-ES">
                <a:latin typeface="Courier New"/>
                <a:ea typeface="+mn-lt"/>
                <a:cs typeface="Courier New"/>
              </a:rPr>
              <a:t> set-</a:t>
            </a:r>
            <a:r>
              <a:rPr lang="es-ES" err="1">
                <a:latin typeface="Courier New"/>
                <a:ea typeface="+mn-lt"/>
                <a:cs typeface="Courier New"/>
              </a:rPr>
              <a:t>property</a:t>
            </a:r>
            <a:r>
              <a:rPr lang="es-ES">
                <a:latin typeface="Courier New"/>
                <a:ea typeface="+mn-lt"/>
                <a:cs typeface="Courier New"/>
              </a:rPr>
              <a:t> nombre-</a:t>
            </a:r>
            <a:r>
              <a:rPr lang="es-ES" err="1">
                <a:latin typeface="Courier New"/>
                <a:ea typeface="+mn-lt"/>
                <a:cs typeface="Courier New"/>
              </a:rPr>
              <a:t>servicio.service</a:t>
            </a:r>
            <a:r>
              <a:rPr lang="es-ES">
                <a:latin typeface="Courier New"/>
                <a:ea typeface="+mn-lt"/>
                <a:cs typeface="Courier New"/>
              </a:rPr>
              <a:t> </a:t>
            </a:r>
            <a:r>
              <a:rPr lang="es-ES" err="1">
                <a:latin typeface="Courier New"/>
                <a:ea typeface="+mn-lt"/>
                <a:cs typeface="Courier New"/>
              </a:rPr>
              <a:t>Slice</a:t>
            </a:r>
            <a:r>
              <a:rPr lang="es-ES">
                <a:latin typeface="Courier New"/>
                <a:ea typeface="+mn-lt"/>
                <a:cs typeface="Courier New"/>
              </a:rPr>
              <a:t>=</a:t>
            </a:r>
            <a:r>
              <a:rPr lang="es-ES" err="1">
                <a:latin typeface="Courier New"/>
                <a:ea typeface="+mn-lt"/>
                <a:cs typeface="Courier New"/>
              </a:rPr>
              <a:t>miSlice.slice</a:t>
            </a:r>
            <a:r>
              <a:rPr lang="es-ES">
                <a:latin typeface="Courier New"/>
                <a:ea typeface="+mn-lt"/>
                <a:cs typeface="Courier New"/>
              </a:rPr>
              <a:t>  </a:t>
            </a:r>
            <a:endParaRPr lang="es-ES"/>
          </a:p>
        </p:txBody>
      </p:sp>
    </p:spTree>
    <p:extLst>
      <p:ext uri="{BB962C8B-B14F-4D97-AF65-F5344CB8AC3E}">
        <p14:creationId xmlns:p14="http://schemas.microsoft.com/office/powerpoint/2010/main" val="10764957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3BBE3-3927-5377-91D6-79DB83C78FC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0D25B8E-6B0E-9147-9F5B-22C5A9CBF76D}"/>
              </a:ext>
            </a:extLst>
          </p:cNvPr>
          <p:cNvSpPr>
            <a:spLocks noGrp="1"/>
          </p:cNvSpPr>
          <p:nvPr>
            <p:ph type="title"/>
          </p:nvPr>
        </p:nvSpPr>
        <p:spPr>
          <a:xfrm>
            <a:off x="1885156" y="892177"/>
            <a:ext cx="8421688" cy="1325563"/>
          </a:xfrm>
        </p:spPr>
        <p:txBody>
          <a:bodyPr rtlCol="0"/>
          <a:lstStyle/>
          <a:p>
            <a:r>
              <a:rPr lang="es-ES" noProof="1"/>
              <a:t>Creación de un .netwoRk en systemd</a:t>
            </a:r>
          </a:p>
        </p:txBody>
      </p:sp>
      <p:sp>
        <p:nvSpPr>
          <p:cNvPr id="10" name="Marcador de pie de página 9">
            <a:extLst>
              <a:ext uri="{FF2B5EF4-FFF2-40B4-BE49-F238E27FC236}">
                <a16:creationId xmlns:a16="http://schemas.microsoft.com/office/drawing/2014/main" id="{68ADC980-1403-C9A0-BAF1-CB75B5AD49DB}"/>
              </a:ext>
            </a:extLst>
          </p:cNvPr>
          <p:cNvSpPr>
            <a:spLocks noGrp="1"/>
          </p:cNvSpPr>
          <p:nvPr>
            <p:ph type="ftr" sz="quarter" idx="11"/>
          </p:nvPr>
        </p:nvSpPr>
        <p:spPr>
          <a:xfrm>
            <a:off x="4038600" y="6356350"/>
            <a:ext cx="4114800" cy="365125"/>
          </a:xfrm>
        </p:spPr>
        <p:txBody>
          <a:bodyPr rtlCol="0"/>
          <a:lstStyle/>
          <a:p>
            <a:pPr rtl="0"/>
            <a:r>
              <a:rPr lang="es-ES" noProof="1"/>
              <a:t>SYSTEMD</a:t>
            </a:r>
          </a:p>
        </p:txBody>
      </p:sp>
      <p:sp>
        <p:nvSpPr>
          <p:cNvPr id="11" name="Marcador de número de diapositiva 10">
            <a:extLst>
              <a:ext uri="{FF2B5EF4-FFF2-40B4-BE49-F238E27FC236}">
                <a16:creationId xmlns:a16="http://schemas.microsoft.com/office/drawing/2014/main" id="{BFD8910F-FF42-402F-3B2A-EFAEA960AE9E}"/>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57</a:t>
            </a:fld>
            <a:endParaRPr lang="es-ES" noProof="1"/>
          </a:p>
        </p:txBody>
      </p:sp>
      <p:sp>
        <p:nvSpPr>
          <p:cNvPr id="24" name="Marcador de texto 3">
            <a:extLst>
              <a:ext uri="{FF2B5EF4-FFF2-40B4-BE49-F238E27FC236}">
                <a16:creationId xmlns:a16="http://schemas.microsoft.com/office/drawing/2014/main" id="{FCEDCAC1-D6AB-E075-634A-E5C93D7C6CAC}"/>
              </a:ext>
            </a:extLst>
          </p:cNvPr>
          <p:cNvSpPr txBox="1">
            <a:spLocks/>
          </p:cNvSpPr>
          <p:nvPr/>
        </p:nvSpPr>
        <p:spPr>
          <a:xfrm>
            <a:off x="1308284" y="2779864"/>
            <a:ext cx="5426711" cy="22345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ea typeface="+mn-lt"/>
                <a:cs typeface="Courier New"/>
              </a:rPr>
              <a:t>[Match] </a:t>
            </a:r>
            <a:endParaRPr lang="es-ES">
              <a:latin typeface="Tenorite"/>
              <a:ea typeface="+mn-lt"/>
              <a:cs typeface="Courier New"/>
            </a:endParaRPr>
          </a:p>
          <a:p>
            <a:pPr algn="l"/>
            <a:r>
              <a:rPr lang="es-ES" err="1">
                <a:latin typeface="Courier New"/>
                <a:ea typeface="+mn-lt"/>
                <a:cs typeface="Courier New"/>
              </a:rPr>
              <a:t>Name</a:t>
            </a:r>
            <a:r>
              <a:rPr lang="es-ES">
                <a:latin typeface="Courier New"/>
                <a:ea typeface="+mn-lt"/>
                <a:cs typeface="Courier New"/>
              </a:rPr>
              <a:t>=eth0 </a:t>
            </a:r>
            <a:endParaRPr lang="es-ES">
              <a:latin typeface="Tenorite"/>
              <a:ea typeface="+mn-lt"/>
              <a:cs typeface="Courier New"/>
            </a:endParaRPr>
          </a:p>
          <a:p>
            <a:pPr algn="l"/>
            <a:r>
              <a:rPr lang="es-ES">
                <a:latin typeface="Courier New"/>
                <a:ea typeface="+mn-lt"/>
                <a:cs typeface="Courier New"/>
              </a:rPr>
              <a:t>[Network] </a:t>
            </a:r>
            <a:endParaRPr lang="es-ES">
              <a:latin typeface="Tenorite"/>
              <a:ea typeface="+mn-lt"/>
              <a:cs typeface="Courier New"/>
            </a:endParaRPr>
          </a:p>
          <a:p>
            <a:pPr algn="l"/>
            <a:r>
              <a:rPr lang="es-ES" err="1">
                <a:latin typeface="Courier New"/>
                <a:ea typeface="+mn-lt"/>
                <a:cs typeface="Courier New"/>
              </a:rPr>
              <a:t>Address</a:t>
            </a:r>
            <a:r>
              <a:rPr lang="es-ES">
                <a:latin typeface="Courier New"/>
                <a:ea typeface="+mn-lt"/>
                <a:cs typeface="Courier New"/>
              </a:rPr>
              <a:t>=192.168.1.100/24 </a:t>
            </a:r>
            <a:endParaRPr lang="es-ES">
              <a:latin typeface="Tenorite"/>
              <a:ea typeface="+mn-lt"/>
              <a:cs typeface="Courier New"/>
            </a:endParaRPr>
          </a:p>
          <a:p>
            <a:pPr algn="l"/>
            <a:r>
              <a:rPr lang="es-ES">
                <a:latin typeface="Courier New"/>
                <a:ea typeface="+mn-lt"/>
                <a:cs typeface="Courier New"/>
              </a:rPr>
              <a:t>Gateway=192.168.1.1 </a:t>
            </a:r>
            <a:endParaRPr lang="es-ES">
              <a:latin typeface="Tenorite"/>
              <a:ea typeface="+mn-lt"/>
              <a:cs typeface="Courier New"/>
            </a:endParaRPr>
          </a:p>
          <a:p>
            <a:pPr algn="l"/>
            <a:r>
              <a:rPr lang="es-ES">
                <a:latin typeface="Courier New"/>
                <a:ea typeface="+mn-lt"/>
                <a:cs typeface="Courier New"/>
              </a:rPr>
              <a:t>DNS=8.8.8.8  </a:t>
            </a:r>
            <a:endParaRPr lang="es-ES"/>
          </a:p>
        </p:txBody>
      </p:sp>
      <p:sp>
        <p:nvSpPr>
          <p:cNvPr id="8" name="Marcador de texto 16">
            <a:extLst>
              <a:ext uri="{FF2B5EF4-FFF2-40B4-BE49-F238E27FC236}">
                <a16:creationId xmlns:a16="http://schemas.microsoft.com/office/drawing/2014/main" id="{690689F2-AD1F-96C9-5595-2BC858819120}"/>
              </a:ext>
            </a:extLst>
          </p:cNvPr>
          <p:cNvSpPr txBox="1">
            <a:spLocks/>
          </p:cNvSpPr>
          <p:nvPr/>
        </p:nvSpPr>
        <p:spPr>
          <a:xfrm>
            <a:off x="1312081" y="2218621"/>
            <a:ext cx="5431971" cy="55795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2000"/>
              <a:t>Ruta: /</a:t>
            </a:r>
            <a:r>
              <a:rPr lang="es-ES" sz="2000" err="1"/>
              <a:t>etc</a:t>
            </a:r>
            <a:r>
              <a:rPr lang="es-ES" sz="2000"/>
              <a:t>/</a:t>
            </a:r>
            <a:r>
              <a:rPr lang="es-ES" sz="2000" err="1"/>
              <a:t>systemd</a:t>
            </a:r>
            <a:r>
              <a:rPr lang="es-ES" sz="2000"/>
              <a:t>/</a:t>
            </a:r>
            <a:r>
              <a:rPr lang="es-ES" sz="2000" err="1"/>
              <a:t>network</a:t>
            </a:r>
            <a:r>
              <a:rPr lang="es-ES" sz="2000"/>
              <a:t>/eth0.network</a:t>
            </a:r>
          </a:p>
        </p:txBody>
      </p:sp>
      <p:sp>
        <p:nvSpPr>
          <p:cNvPr id="12" name="Marcador de texto 3">
            <a:extLst>
              <a:ext uri="{FF2B5EF4-FFF2-40B4-BE49-F238E27FC236}">
                <a16:creationId xmlns:a16="http://schemas.microsoft.com/office/drawing/2014/main" id="{47028FC7-5F13-BECE-5939-F0A544C570DC}"/>
              </a:ext>
            </a:extLst>
          </p:cNvPr>
          <p:cNvSpPr txBox="1">
            <a:spLocks/>
          </p:cNvSpPr>
          <p:nvPr/>
        </p:nvSpPr>
        <p:spPr>
          <a:xfrm>
            <a:off x="6998153" y="3175814"/>
            <a:ext cx="4793991" cy="22279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Font typeface="Arial" panose="020B0604020202020204" pitchFamily="34" charset="0"/>
              <a:buChar char="•"/>
            </a:pPr>
            <a:r>
              <a:rPr lang="es-ES"/>
              <a:t>Este .</a:t>
            </a:r>
            <a:r>
              <a:rPr lang="es-ES" err="1"/>
              <a:t>network</a:t>
            </a:r>
            <a:r>
              <a:rPr lang="es-ES"/>
              <a:t>:</a:t>
            </a:r>
          </a:p>
          <a:p>
            <a:pPr marL="285750" indent="-285750" algn="l">
              <a:buFont typeface="Arial" panose="020B0604020202020204" pitchFamily="34" charset="0"/>
              <a:buChar char="•"/>
            </a:pPr>
            <a:r>
              <a:rPr lang="es-ES"/>
              <a:t>Permite configurar y administrar las interfaces red y sus conexiones.</a:t>
            </a:r>
          </a:p>
          <a:p>
            <a:pPr marL="285750" indent="-285750" algn="l">
              <a:buFont typeface="Arial" panose="020B0604020202020204" pitchFamily="34" charset="0"/>
              <a:buChar char="•"/>
            </a:pPr>
            <a:r>
              <a:rPr lang="es-ES"/>
              <a:t>Para aplicar los cambios, usaremos la secuencia de  comandos siguientes.</a:t>
            </a:r>
          </a:p>
          <a:p>
            <a:pPr marL="285750" indent="-285750" algn="l">
              <a:buFont typeface="Arial" panose="020B0604020202020204" pitchFamily="34" charset="0"/>
              <a:buChar char="•"/>
            </a:pPr>
            <a:r>
              <a:rPr lang="es-ES"/>
              <a:t>También admite otras configuraciones dinámicas (DHCP=yes) y opciones avanzadas como </a:t>
            </a:r>
            <a:r>
              <a:rPr lang="es-ES" err="1"/>
              <a:t>VLANs</a:t>
            </a:r>
            <a:r>
              <a:rPr lang="es-ES"/>
              <a:t>, IPv6 y </a:t>
            </a:r>
            <a:r>
              <a:rPr lang="es-ES" err="1"/>
              <a:t>bonding</a:t>
            </a:r>
          </a:p>
          <a:p>
            <a:pPr marL="285750" indent="-285750" algn="l">
              <a:buFont typeface="Arial" panose="020B0604020202020204" pitchFamily="34" charset="0"/>
              <a:buChar char="•"/>
            </a:pPr>
            <a:endParaRPr lang="es-ES"/>
          </a:p>
        </p:txBody>
      </p:sp>
      <p:sp>
        <p:nvSpPr>
          <p:cNvPr id="3" name="Marcador de texto 3">
            <a:extLst>
              <a:ext uri="{FF2B5EF4-FFF2-40B4-BE49-F238E27FC236}">
                <a16:creationId xmlns:a16="http://schemas.microsoft.com/office/drawing/2014/main" id="{18B3B67B-7401-5237-101E-06F519CD868E}"/>
              </a:ext>
            </a:extLst>
          </p:cNvPr>
          <p:cNvSpPr txBox="1">
            <a:spLocks/>
          </p:cNvSpPr>
          <p:nvPr/>
        </p:nvSpPr>
        <p:spPr>
          <a:xfrm>
            <a:off x="1308283" y="5142064"/>
            <a:ext cx="5426711" cy="9772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ea typeface="+mn-lt"/>
                <a:cs typeface="Courier New"/>
              </a:rPr>
              <a:t>sudo </a:t>
            </a:r>
            <a:r>
              <a:rPr lang="es-ES" err="1">
                <a:latin typeface="Courier New"/>
                <a:ea typeface="+mn-lt"/>
                <a:cs typeface="Courier New"/>
              </a:rPr>
              <a:t>systemctl</a:t>
            </a:r>
            <a:r>
              <a:rPr lang="es-ES">
                <a:latin typeface="Courier New"/>
                <a:ea typeface="+mn-lt"/>
                <a:cs typeface="Courier New"/>
              </a:rPr>
              <a:t> </a:t>
            </a:r>
            <a:r>
              <a:rPr lang="es-ES" err="1">
                <a:latin typeface="Courier New"/>
                <a:ea typeface="+mn-lt"/>
                <a:cs typeface="Courier New"/>
              </a:rPr>
              <a:t>restart</a:t>
            </a:r>
            <a:r>
              <a:rPr lang="es-ES">
                <a:latin typeface="Courier New"/>
                <a:ea typeface="+mn-lt"/>
                <a:cs typeface="Courier New"/>
              </a:rPr>
              <a:t> </a:t>
            </a:r>
            <a:r>
              <a:rPr lang="es-ES" err="1">
                <a:latin typeface="Courier New"/>
                <a:ea typeface="+mn-lt"/>
                <a:cs typeface="Courier New"/>
              </a:rPr>
              <a:t>systemd-networkd</a:t>
            </a:r>
            <a:r>
              <a:rPr lang="es-ES">
                <a:latin typeface="Courier New"/>
                <a:ea typeface="+mn-lt"/>
                <a:cs typeface="Courier New"/>
              </a:rPr>
              <a:t> </a:t>
            </a:r>
            <a:endParaRPr lang="es-ES">
              <a:latin typeface="Tenorite"/>
              <a:ea typeface="+mn-lt"/>
              <a:cs typeface="Courier New"/>
            </a:endParaRPr>
          </a:p>
          <a:p>
            <a:pPr algn="l"/>
            <a:r>
              <a:rPr lang="es-ES" err="1">
                <a:latin typeface="Courier New"/>
                <a:ea typeface="+mn-lt"/>
                <a:cs typeface="Courier New"/>
              </a:rPr>
              <a:t>ip</a:t>
            </a:r>
            <a:r>
              <a:rPr lang="es-ES">
                <a:latin typeface="Courier New"/>
                <a:ea typeface="+mn-lt"/>
                <a:cs typeface="Courier New"/>
              </a:rPr>
              <a:t> </a:t>
            </a:r>
            <a:r>
              <a:rPr lang="es-ES" err="1">
                <a:latin typeface="Courier New"/>
                <a:ea typeface="+mn-lt"/>
                <a:cs typeface="Courier New"/>
              </a:rPr>
              <a:t>addr</a:t>
            </a:r>
            <a:r>
              <a:rPr lang="es-ES">
                <a:latin typeface="Courier New"/>
                <a:ea typeface="+mn-lt"/>
                <a:cs typeface="Courier New"/>
              </a:rPr>
              <a:t> show eth0 </a:t>
            </a:r>
            <a:endParaRPr lang="es-ES">
              <a:latin typeface="Tenorite"/>
              <a:ea typeface="+mn-lt"/>
              <a:cs typeface="Courier New"/>
            </a:endParaRPr>
          </a:p>
          <a:p>
            <a:pPr algn="l"/>
            <a:r>
              <a:rPr lang="es-ES" err="1">
                <a:latin typeface="Courier New"/>
                <a:ea typeface="+mn-lt"/>
                <a:cs typeface="Courier New"/>
              </a:rPr>
              <a:t>ip</a:t>
            </a:r>
            <a:r>
              <a:rPr lang="es-ES">
                <a:latin typeface="Courier New"/>
                <a:ea typeface="+mn-lt"/>
                <a:cs typeface="Courier New"/>
              </a:rPr>
              <a:t> </a:t>
            </a:r>
            <a:r>
              <a:rPr lang="es-ES" err="1">
                <a:latin typeface="Courier New"/>
                <a:ea typeface="+mn-lt"/>
                <a:cs typeface="Courier New"/>
              </a:rPr>
              <a:t>route</a:t>
            </a:r>
            <a:r>
              <a:rPr lang="es-ES">
                <a:latin typeface="Courier New"/>
                <a:ea typeface="+mn-lt"/>
                <a:cs typeface="Courier New"/>
              </a:rPr>
              <a:t>  </a:t>
            </a:r>
            <a:endParaRPr lang="es-ES"/>
          </a:p>
        </p:txBody>
      </p:sp>
    </p:spTree>
    <p:extLst>
      <p:ext uri="{BB962C8B-B14F-4D97-AF65-F5344CB8AC3E}">
        <p14:creationId xmlns:p14="http://schemas.microsoft.com/office/powerpoint/2010/main" val="11767966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12DC1-EDE8-B134-BA07-3053D624DE8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25F6F8F-B841-C3CE-E249-5067F4F531AC}"/>
              </a:ext>
            </a:extLst>
          </p:cNvPr>
          <p:cNvSpPr>
            <a:spLocks noGrp="1"/>
          </p:cNvSpPr>
          <p:nvPr>
            <p:ph type="ctrTitle"/>
          </p:nvPr>
        </p:nvSpPr>
        <p:spPr>
          <a:xfrm>
            <a:off x="6991350" y="2571235"/>
            <a:ext cx="4503159" cy="1715531"/>
          </a:xfrm>
        </p:spPr>
        <p:txBody>
          <a:bodyPr rtlCol="0"/>
          <a:lstStyle/>
          <a:p>
            <a:r>
              <a:rPr lang="es-ES" noProof="1"/>
              <a:t>Funcionamiento y arranque del sistema</a:t>
            </a:r>
          </a:p>
        </p:txBody>
      </p:sp>
    </p:spTree>
    <p:extLst>
      <p:ext uri="{BB962C8B-B14F-4D97-AF65-F5344CB8AC3E}">
        <p14:creationId xmlns:p14="http://schemas.microsoft.com/office/powerpoint/2010/main" val="33960628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BC735-F707-6E91-E725-8231BA6B04C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FBD3660-8788-FA89-BAF7-52F25076A440}"/>
              </a:ext>
            </a:extLst>
          </p:cNvPr>
          <p:cNvSpPr>
            <a:spLocks noGrp="1"/>
          </p:cNvSpPr>
          <p:nvPr>
            <p:ph type="title"/>
          </p:nvPr>
        </p:nvSpPr>
        <p:spPr>
          <a:xfrm>
            <a:off x="5920169" y="1152771"/>
            <a:ext cx="5431971" cy="846301"/>
          </a:xfrm>
        </p:spPr>
        <p:txBody>
          <a:bodyPr rtlCol="0">
            <a:normAutofit fontScale="90000"/>
          </a:bodyPr>
          <a:lstStyle/>
          <a:p>
            <a:r>
              <a:rPr lang="es-ES"/>
              <a:t>Arranque del sistema con systemd</a:t>
            </a:r>
          </a:p>
        </p:txBody>
      </p:sp>
      <p:sp>
        <p:nvSpPr>
          <p:cNvPr id="3" name="Marcador de pie de página 2">
            <a:extLst>
              <a:ext uri="{FF2B5EF4-FFF2-40B4-BE49-F238E27FC236}">
                <a16:creationId xmlns:a16="http://schemas.microsoft.com/office/drawing/2014/main" id="{02DCAEEB-064D-57DD-E571-BF94F940E6CE}"/>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27CF81FA-997C-D384-2233-6629CB93A340}"/>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59</a:t>
            </a:fld>
            <a:endParaRPr lang="es-ES"/>
          </a:p>
        </p:txBody>
      </p:sp>
      <p:sp>
        <p:nvSpPr>
          <p:cNvPr id="28" name="CuadroTexto 27">
            <a:extLst>
              <a:ext uri="{FF2B5EF4-FFF2-40B4-BE49-F238E27FC236}">
                <a16:creationId xmlns:a16="http://schemas.microsoft.com/office/drawing/2014/main" id="{D0DDF251-C0DF-8F0C-33DD-8B61566D8120}"/>
              </a:ext>
            </a:extLst>
          </p:cNvPr>
          <p:cNvSpPr txBox="1"/>
          <p:nvPr/>
        </p:nvSpPr>
        <p:spPr>
          <a:xfrm>
            <a:off x="5601060" y="2759718"/>
            <a:ext cx="5425391"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err="1">
                <a:solidFill>
                  <a:srgbClr val="404040"/>
                </a:solidFill>
              </a:rPr>
              <a:t>SystemD</a:t>
            </a:r>
            <a:r>
              <a:rPr lang="es-ES" sz="1400">
                <a:solidFill>
                  <a:srgbClr val="404040"/>
                </a:solidFill>
              </a:rPr>
              <a:t> sigue un proceso estructurado al iniciar un sistema Linux:</a:t>
            </a:r>
            <a:endParaRPr lang="es-ES"/>
          </a:p>
          <a:p>
            <a:endParaRPr lang="es-ES" sz="1400">
              <a:solidFill>
                <a:srgbClr val="404040"/>
              </a:solidFill>
            </a:endParaRPr>
          </a:p>
          <a:p>
            <a:pPr marL="342900" indent="-342900">
              <a:lnSpc>
                <a:spcPct val="150000"/>
              </a:lnSpc>
              <a:buAutoNum type="arabicPeriod"/>
            </a:pPr>
            <a:r>
              <a:rPr lang="es-ES" sz="1400">
                <a:solidFill>
                  <a:srgbClr val="404040"/>
                </a:solidFill>
              </a:rPr>
              <a:t>Encendido del equipo y ejecución del firmware (BIOS o UEFI).</a:t>
            </a:r>
            <a:endParaRPr lang="es-ES"/>
          </a:p>
          <a:p>
            <a:pPr marL="342900" indent="-342900">
              <a:lnSpc>
                <a:spcPct val="150000"/>
              </a:lnSpc>
              <a:buAutoNum type="arabicPeriod"/>
            </a:pPr>
            <a:r>
              <a:rPr lang="es-ES" sz="1400">
                <a:solidFill>
                  <a:srgbClr val="404040"/>
                </a:solidFill>
              </a:rPr>
              <a:t>Carga del gestor de arranque (GRUB, </a:t>
            </a:r>
            <a:r>
              <a:rPr lang="es-ES" sz="1400" err="1">
                <a:solidFill>
                  <a:srgbClr val="404040"/>
                </a:solidFill>
              </a:rPr>
              <a:t>systemd-boot</a:t>
            </a:r>
            <a:r>
              <a:rPr lang="es-ES" sz="1400">
                <a:solidFill>
                  <a:srgbClr val="404040"/>
                </a:solidFill>
              </a:rPr>
              <a:t>...).</a:t>
            </a:r>
            <a:endParaRPr lang="es-ES"/>
          </a:p>
          <a:p>
            <a:pPr marL="342900" indent="-342900">
              <a:lnSpc>
                <a:spcPct val="150000"/>
              </a:lnSpc>
              <a:buAutoNum type="arabicPeriod"/>
            </a:pPr>
            <a:r>
              <a:rPr lang="es-ES" sz="1400">
                <a:solidFill>
                  <a:srgbClr val="404040"/>
                </a:solidFill>
              </a:rPr>
              <a:t>El gestor de arranque carga el </a:t>
            </a:r>
            <a:r>
              <a:rPr lang="es-ES" sz="1400" err="1">
                <a:solidFill>
                  <a:srgbClr val="404040"/>
                </a:solidFill>
              </a:rPr>
              <a:t>kernel</a:t>
            </a:r>
            <a:r>
              <a:rPr lang="es-ES" sz="1400">
                <a:solidFill>
                  <a:srgbClr val="404040"/>
                </a:solidFill>
              </a:rPr>
              <a:t> de Linux.</a:t>
            </a:r>
            <a:endParaRPr lang="es-ES"/>
          </a:p>
          <a:p>
            <a:pPr marL="342900" indent="-342900">
              <a:lnSpc>
                <a:spcPct val="150000"/>
              </a:lnSpc>
              <a:buAutoNum type="arabicPeriod"/>
            </a:pPr>
            <a:r>
              <a:rPr lang="es-ES" sz="1400">
                <a:solidFill>
                  <a:srgbClr val="404040"/>
                </a:solidFill>
              </a:rPr>
              <a:t>El </a:t>
            </a:r>
            <a:r>
              <a:rPr lang="es-ES" sz="1400" err="1">
                <a:solidFill>
                  <a:srgbClr val="404040"/>
                </a:solidFill>
              </a:rPr>
              <a:t>kernel</a:t>
            </a:r>
            <a:r>
              <a:rPr lang="es-ES" sz="1400">
                <a:solidFill>
                  <a:srgbClr val="404040"/>
                </a:solidFill>
              </a:rPr>
              <a:t> lanza el proceso </a:t>
            </a:r>
            <a:r>
              <a:rPr lang="es-ES" sz="1400" err="1">
                <a:solidFill>
                  <a:srgbClr val="404040"/>
                </a:solidFill>
              </a:rPr>
              <a:t>systemd</a:t>
            </a:r>
            <a:r>
              <a:rPr lang="es-ES" sz="1400">
                <a:solidFill>
                  <a:srgbClr val="404040"/>
                </a:solidFill>
              </a:rPr>
              <a:t> como PID 1.</a:t>
            </a:r>
            <a:endParaRPr lang="es-ES"/>
          </a:p>
          <a:p>
            <a:pPr marL="342900" indent="-342900">
              <a:lnSpc>
                <a:spcPct val="150000"/>
              </a:lnSpc>
              <a:buAutoNum type="arabicPeriod"/>
            </a:pPr>
            <a:r>
              <a:rPr lang="es-ES" sz="1400" err="1">
                <a:solidFill>
                  <a:srgbClr val="404040"/>
                </a:solidFill>
              </a:rPr>
              <a:t>SystemD</a:t>
            </a:r>
            <a:r>
              <a:rPr lang="es-ES" sz="1400">
                <a:solidFill>
                  <a:srgbClr val="404040"/>
                </a:solidFill>
              </a:rPr>
              <a:t> monta sistemas de archivos esenciales.</a:t>
            </a:r>
            <a:endParaRPr lang="es-ES"/>
          </a:p>
          <a:p>
            <a:pPr marL="342900" indent="-342900">
              <a:lnSpc>
                <a:spcPct val="150000"/>
              </a:lnSpc>
              <a:buAutoNum type="arabicPeriod"/>
            </a:pPr>
            <a:r>
              <a:rPr lang="es-ES" sz="1400">
                <a:solidFill>
                  <a:srgbClr val="404040"/>
                </a:solidFill>
              </a:rPr>
              <a:t>Activa targets según dependencias (</a:t>
            </a:r>
            <a:r>
              <a:rPr lang="es-ES" sz="1400" err="1">
                <a:solidFill>
                  <a:srgbClr val="404040"/>
                </a:solidFill>
              </a:rPr>
              <a:t>ej</a:t>
            </a:r>
            <a:r>
              <a:rPr lang="es-ES" sz="1400">
                <a:solidFill>
                  <a:srgbClr val="404040"/>
                </a:solidFill>
              </a:rPr>
              <a:t>: </a:t>
            </a:r>
            <a:r>
              <a:rPr lang="es-ES" sz="1400" err="1">
                <a:solidFill>
                  <a:srgbClr val="404040"/>
                </a:solidFill>
              </a:rPr>
              <a:t>multi-user.target</a:t>
            </a:r>
            <a:r>
              <a:rPr lang="es-ES" sz="1400">
                <a:solidFill>
                  <a:srgbClr val="404040"/>
                </a:solidFill>
              </a:rPr>
              <a:t>).</a:t>
            </a:r>
            <a:endParaRPr lang="es-ES"/>
          </a:p>
          <a:p>
            <a:pPr marL="342900" indent="-342900">
              <a:lnSpc>
                <a:spcPct val="150000"/>
              </a:lnSpc>
              <a:buAutoNum type="arabicPeriod"/>
            </a:pPr>
            <a:r>
              <a:rPr lang="es-ES" sz="1400">
                <a:solidFill>
                  <a:srgbClr val="404040"/>
                </a:solidFill>
              </a:rPr>
              <a:t>Inicia servicios en paralelo.</a:t>
            </a:r>
            <a:endParaRPr lang="es-ES"/>
          </a:p>
          <a:p>
            <a:pPr marL="342900" indent="-342900">
              <a:lnSpc>
                <a:spcPct val="150000"/>
              </a:lnSpc>
              <a:buAutoNum type="arabicPeriod"/>
            </a:pPr>
            <a:r>
              <a:rPr lang="es-ES" sz="1400">
                <a:solidFill>
                  <a:srgbClr val="404040"/>
                </a:solidFill>
              </a:rPr>
              <a:t>El sistema llega al estado operativo normal.</a:t>
            </a:r>
            <a:endParaRPr lang="es-ES"/>
          </a:p>
          <a:p>
            <a:pPr marL="285750" indent="-285750">
              <a:buAutoNum type="arabicPeriod"/>
            </a:pPr>
            <a:endParaRPr lang="es-ES" sz="1400">
              <a:solidFill>
                <a:srgbClr val="404040"/>
              </a:solidFill>
            </a:endParaRPr>
          </a:p>
        </p:txBody>
      </p:sp>
    </p:spTree>
    <p:extLst>
      <p:ext uri="{BB962C8B-B14F-4D97-AF65-F5344CB8AC3E}">
        <p14:creationId xmlns:p14="http://schemas.microsoft.com/office/powerpoint/2010/main" val="2208710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D7799-5696-6C5B-A28A-066F8C3E2CD9}"/>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1DA85A6-EBD9-BAB2-0C44-289C2EF12653}"/>
              </a:ext>
            </a:extLst>
          </p:cNvPr>
          <p:cNvSpPr>
            <a:spLocks noGrp="1"/>
          </p:cNvSpPr>
          <p:nvPr>
            <p:ph type="title"/>
          </p:nvPr>
        </p:nvSpPr>
        <p:spPr>
          <a:xfrm>
            <a:off x="1885156" y="526834"/>
            <a:ext cx="8421688" cy="1325563"/>
          </a:xfrm>
        </p:spPr>
        <p:txBody>
          <a:bodyPr rtlCol="0"/>
          <a:lstStyle/>
          <a:p>
            <a:r>
              <a:rPr lang="es-ES" noProof="1"/>
              <a:t>INSTALACIÓN a mano</a:t>
            </a:r>
          </a:p>
        </p:txBody>
      </p:sp>
      <p:sp>
        <p:nvSpPr>
          <p:cNvPr id="3" name="Marcador de contenido 2">
            <a:extLst>
              <a:ext uri="{FF2B5EF4-FFF2-40B4-BE49-F238E27FC236}">
                <a16:creationId xmlns:a16="http://schemas.microsoft.com/office/drawing/2014/main" id="{1EB84BB5-9D20-3DDE-4094-EBEE76D0BDFC}"/>
              </a:ext>
            </a:extLst>
          </p:cNvPr>
          <p:cNvSpPr>
            <a:spLocks noGrp="1"/>
          </p:cNvSpPr>
          <p:nvPr>
            <p:ph type="body" sz="quarter" idx="13"/>
          </p:nvPr>
        </p:nvSpPr>
        <p:spPr>
          <a:xfrm>
            <a:off x="1026612" y="1989013"/>
            <a:ext cx="4031945" cy="365125"/>
          </a:xfrm>
        </p:spPr>
        <p:txBody>
          <a:bodyPr vert="horz" lIns="91440" tIns="45720" rIns="91440" bIns="45720" rtlCol="0" anchor="t">
            <a:normAutofit lnSpcReduction="10000"/>
          </a:bodyPr>
          <a:lstStyle/>
          <a:p>
            <a:r>
              <a:rPr lang="es-ES" noProof="1"/>
              <a:t>1º PREPARAR EL ENTORNO</a:t>
            </a:r>
          </a:p>
        </p:txBody>
      </p:sp>
      <p:sp>
        <p:nvSpPr>
          <p:cNvPr id="4" name="Marcador de texto 3">
            <a:extLst>
              <a:ext uri="{FF2B5EF4-FFF2-40B4-BE49-F238E27FC236}">
                <a16:creationId xmlns:a16="http://schemas.microsoft.com/office/drawing/2014/main" id="{B1E03ABF-DEB7-9110-A387-6E48D12639A5}"/>
              </a:ext>
            </a:extLst>
          </p:cNvPr>
          <p:cNvSpPr>
            <a:spLocks noGrp="1"/>
          </p:cNvSpPr>
          <p:nvPr>
            <p:ph type="body" sz="quarter" idx="15"/>
          </p:nvPr>
        </p:nvSpPr>
        <p:spPr>
          <a:xfrm>
            <a:off x="1026376" y="2537992"/>
            <a:ext cx="4031030" cy="1057308"/>
          </a:xfrm>
          <a:solidFill>
            <a:schemeClr val="accent2">
              <a:lumMod val="90000"/>
            </a:schemeClr>
          </a:solidFill>
          <a:ln>
            <a:solidFill>
              <a:schemeClr val="tx1"/>
            </a:solidFill>
          </a:ln>
        </p:spPr>
        <p:txBody>
          <a:bodyPr vert="horz" lIns="91440" tIns="45720" rIns="91440" bIns="45720" rtlCol="0" anchor="t">
            <a:normAutofit/>
          </a:bodyPr>
          <a:lstStyle/>
          <a:p>
            <a:endParaRPr lang="es-ES" noProof="1">
              <a:latin typeface="Courier New"/>
              <a:cs typeface="Courier New"/>
            </a:endParaRPr>
          </a:p>
          <a:p>
            <a:r>
              <a:rPr lang="es-ES" noProof="1">
                <a:latin typeface="Courier New"/>
                <a:cs typeface="Courier New"/>
              </a:rPr>
              <a:t>$ mkdir –pv /etc/</a:t>
            </a:r>
            <a:r>
              <a:rPr lang="es-ES" noProof="1">
                <a:latin typeface="Courier New"/>
                <a:ea typeface="+mn-lt"/>
                <a:cs typeface="Courier New"/>
              </a:rPr>
              <a:t>systemd</a:t>
            </a:r>
            <a:r>
              <a:rPr lang="es-ES" noProof="1">
                <a:latin typeface="Courier New"/>
                <a:cs typeface="Courier New"/>
              </a:rPr>
              <a:t>/system</a:t>
            </a:r>
            <a:endParaRPr lang="es-ES">
              <a:latin typeface="Courier New"/>
              <a:cs typeface="Courier New"/>
            </a:endParaRPr>
          </a:p>
        </p:txBody>
      </p:sp>
      <p:sp>
        <p:nvSpPr>
          <p:cNvPr id="5" name="Marcador de texto 4">
            <a:extLst>
              <a:ext uri="{FF2B5EF4-FFF2-40B4-BE49-F238E27FC236}">
                <a16:creationId xmlns:a16="http://schemas.microsoft.com/office/drawing/2014/main" id="{AFBEB1CD-1C21-5E37-3538-BB50B4149C54}"/>
              </a:ext>
            </a:extLst>
          </p:cNvPr>
          <p:cNvSpPr>
            <a:spLocks noGrp="1"/>
          </p:cNvSpPr>
          <p:nvPr>
            <p:ph type="body" sz="quarter" idx="16"/>
          </p:nvPr>
        </p:nvSpPr>
        <p:spPr>
          <a:xfrm>
            <a:off x="6098895" y="1989013"/>
            <a:ext cx="4031945" cy="365125"/>
          </a:xfrm>
        </p:spPr>
        <p:txBody>
          <a:bodyPr vert="horz" lIns="91440" tIns="45720" rIns="91440" bIns="45720" rtlCol="0" anchor="t">
            <a:normAutofit lnSpcReduction="10000"/>
          </a:bodyPr>
          <a:lstStyle/>
          <a:p>
            <a:r>
              <a:rPr lang="es-ES" noProof="1"/>
              <a:t>2º COMPILACIÓN</a:t>
            </a:r>
          </a:p>
        </p:txBody>
      </p:sp>
      <p:sp>
        <p:nvSpPr>
          <p:cNvPr id="7" name="Marcador de texto 6">
            <a:extLst>
              <a:ext uri="{FF2B5EF4-FFF2-40B4-BE49-F238E27FC236}">
                <a16:creationId xmlns:a16="http://schemas.microsoft.com/office/drawing/2014/main" id="{C99B91D2-DDE9-89DF-051B-AA44E850B106}"/>
              </a:ext>
            </a:extLst>
          </p:cNvPr>
          <p:cNvSpPr>
            <a:spLocks noGrp="1"/>
          </p:cNvSpPr>
          <p:nvPr>
            <p:ph type="body" sz="quarter" idx="18"/>
          </p:nvPr>
        </p:nvSpPr>
        <p:spPr>
          <a:xfrm>
            <a:off x="1026611" y="4162856"/>
            <a:ext cx="4031945" cy="365125"/>
          </a:xfrm>
        </p:spPr>
        <p:txBody>
          <a:bodyPr vert="horz" lIns="91440" tIns="45720" rIns="91440" bIns="45720" rtlCol="0" anchor="t">
            <a:normAutofit lnSpcReduction="10000"/>
          </a:bodyPr>
          <a:lstStyle/>
          <a:p>
            <a:r>
              <a:rPr lang="es-ES" noProof="1"/>
              <a:t>3º ENLACE SIMBÓLICO</a:t>
            </a:r>
          </a:p>
        </p:txBody>
      </p:sp>
      <p:sp>
        <p:nvSpPr>
          <p:cNvPr id="8" name="Marcador de texto 7">
            <a:extLst>
              <a:ext uri="{FF2B5EF4-FFF2-40B4-BE49-F238E27FC236}">
                <a16:creationId xmlns:a16="http://schemas.microsoft.com/office/drawing/2014/main" id="{8D726820-F993-5895-9A5C-6DB2632F0ACD}"/>
              </a:ext>
            </a:extLst>
          </p:cNvPr>
          <p:cNvSpPr>
            <a:spLocks noGrp="1"/>
          </p:cNvSpPr>
          <p:nvPr>
            <p:ph type="body" sz="quarter" idx="19"/>
          </p:nvPr>
        </p:nvSpPr>
        <p:spPr>
          <a:xfrm>
            <a:off x="1027124" y="4732711"/>
            <a:ext cx="4031030" cy="1057308"/>
          </a:xfrm>
          <a:solidFill>
            <a:schemeClr val="accent2">
              <a:lumMod val="90000"/>
            </a:schemeClr>
          </a:solidFill>
          <a:ln>
            <a:solidFill>
              <a:schemeClr val="tx1"/>
            </a:solidFill>
          </a:ln>
        </p:spPr>
        <p:txBody>
          <a:bodyPr vert="horz" lIns="91440" tIns="45720" rIns="91440" bIns="45720" rtlCol="0" anchor="t">
            <a:normAutofit/>
          </a:bodyPr>
          <a:lstStyle/>
          <a:p>
            <a:endParaRPr lang="es-ES" noProof="1">
              <a:latin typeface="Courier New"/>
              <a:cs typeface="Courier New"/>
            </a:endParaRPr>
          </a:p>
          <a:p>
            <a:r>
              <a:rPr lang="es-ES" noProof="1">
                <a:latin typeface="Courier New"/>
                <a:cs typeface="Courier New"/>
              </a:rPr>
              <a:t>$ ln –sf /lib/systemd/systemd /sbin/init</a:t>
            </a:r>
            <a:endParaRPr lang="es-ES">
              <a:latin typeface="Courier New"/>
              <a:cs typeface="Courier New"/>
            </a:endParaRPr>
          </a:p>
        </p:txBody>
      </p:sp>
      <p:sp>
        <p:nvSpPr>
          <p:cNvPr id="81" name="Marcador de pie de página 80">
            <a:extLst>
              <a:ext uri="{FF2B5EF4-FFF2-40B4-BE49-F238E27FC236}">
                <a16:creationId xmlns:a16="http://schemas.microsoft.com/office/drawing/2014/main" id="{2DAD9391-9038-F672-BBA7-34E65066CA30}"/>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93E8AA3E-3051-EE37-A30D-D19F7C50EBDC}"/>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6</a:t>
            </a:fld>
            <a:endParaRPr lang="es-ES" noProof="1"/>
          </a:p>
        </p:txBody>
      </p:sp>
      <p:sp>
        <p:nvSpPr>
          <p:cNvPr id="9" name="Marcador de texto 3">
            <a:extLst>
              <a:ext uri="{FF2B5EF4-FFF2-40B4-BE49-F238E27FC236}">
                <a16:creationId xmlns:a16="http://schemas.microsoft.com/office/drawing/2014/main" id="{4171991E-621C-F0AE-321B-B8BB768BEA92}"/>
              </a:ext>
            </a:extLst>
          </p:cNvPr>
          <p:cNvSpPr txBox="1">
            <a:spLocks/>
          </p:cNvSpPr>
          <p:nvPr/>
        </p:nvSpPr>
        <p:spPr>
          <a:xfrm>
            <a:off x="5667271" y="2533817"/>
            <a:ext cx="5377577" cy="3270238"/>
          </a:xfrm>
          <a:prstGeom prst="rect">
            <a:avLst/>
          </a:prstGeom>
          <a:solidFill>
            <a:schemeClr val="accent2">
              <a:lumMod val="90000"/>
            </a:schemeClr>
          </a:solidFill>
          <a:ln>
            <a:solidFill>
              <a:schemeClr val="tx1"/>
            </a:solidFill>
          </a:ln>
        </p:spPr>
        <p:txBody>
          <a:bodyPr vert="horz" lIns="91440" tIns="45720" rIns="91440" bIns="45720" rtlCol="0" anchor="t">
            <a:normAutofit fontScale="92500"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 ./configure --</a:t>
            </a:r>
            <a:r>
              <a:rPr lang="es-ES" err="1">
                <a:latin typeface="Courier New"/>
                <a:cs typeface="Courier New"/>
              </a:rPr>
              <a:t>prefix</a:t>
            </a:r>
            <a:r>
              <a:rPr lang="es-ES">
                <a:latin typeface="Courier New"/>
                <a:cs typeface="Courier New"/>
              </a:rPr>
              <a:t> =/</a:t>
            </a:r>
            <a:r>
              <a:rPr lang="es-ES" err="1">
                <a:latin typeface="Courier New"/>
                <a:cs typeface="Courier New"/>
              </a:rPr>
              <a:t>usr</a:t>
            </a:r>
            <a:r>
              <a:rPr lang="es-ES">
                <a:latin typeface="Courier New"/>
                <a:cs typeface="Courier New"/>
              </a:rPr>
              <a:t> \ </a:t>
            </a:r>
            <a:endParaRPr lang="es-ES">
              <a:latin typeface="Tenorite"/>
              <a:cs typeface="Courier New"/>
            </a:endParaRPr>
          </a:p>
          <a:p>
            <a:pPr algn="l"/>
            <a:r>
              <a:rPr lang="es-ES">
                <a:latin typeface="Courier New"/>
                <a:cs typeface="Courier New"/>
              </a:rPr>
              <a:t> -- </a:t>
            </a:r>
            <a:r>
              <a:rPr lang="es-ES" err="1">
                <a:latin typeface="Courier New"/>
                <a:cs typeface="Courier New"/>
              </a:rPr>
              <a:t>sysconfdir</a:t>
            </a:r>
            <a:r>
              <a:rPr lang="es-ES">
                <a:latin typeface="Courier New"/>
                <a:cs typeface="Courier New"/>
              </a:rPr>
              <a:t>=/</a:t>
            </a:r>
            <a:r>
              <a:rPr lang="es-ES" err="1">
                <a:latin typeface="Courier New"/>
                <a:cs typeface="Courier New"/>
              </a:rPr>
              <a:t>etc</a:t>
            </a:r>
            <a:r>
              <a:rPr lang="es-ES">
                <a:latin typeface="Courier New"/>
                <a:cs typeface="Courier New"/>
              </a:rPr>
              <a:t> \ </a:t>
            </a:r>
            <a:endParaRPr lang="es-ES">
              <a:latin typeface="Tenorite"/>
              <a:cs typeface="Courier New"/>
            </a:endParaRPr>
          </a:p>
          <a:p>
            <a:pPr algn="l"/>
            <a:r>
              <a:rPr lang="es-ES">
                <a:latin typeface="Courier New"/>
                <a:cs typeface="Courier New"/>
              </a:rPr>
              <a:t> -- </a:t>
            </a:r>
            <a:r>
              <a:rPr lang="es-ES" err="1">
                <a:latin typeface="Courier New"/>
                <a:cs typeface="Courier New"/>
              </a:rPr>
              <a:t>localstatedir</a:t>
            </a:r>
            <a:r>
              <a:rPr lang="es-ES">
                <a:latin typeface="Courier New"/>
                <a:cs typeface="Courier New"/>
              </a:rPr>
              <a:t>=/</a:t>
            </a:r>
            <a:r>
              <a:rPr lang="es-ES" err="1">
                <a:latin typeface="Courier New"/>
                <a:cs typeface="Courier New"/>
              </a:rPr>
              <a:t>var</a:t>
            </a:r>
            <a:r>
              <a:rPr lang="es-ES">
                <a:latin typeface="Courier New"/>
                <a:cs typeface="Courier New"/>
              </a:rPr>
              <a:t> \ </a:t>
            </a:r>
            <a:endParaRPr lang="es-ES">
              <a:latin typeface="Tenorite"/>
              <a:cs typeface="Courier New"/>
            </a:endParaRPr>
          </a:p>
          <a:p>
            <a:pPr algn="l"/>
            <a:r>
              <a:rPr lang="es-ES">
                <a:latin typeface="Courier New"/>
                <a:cs typeface="Courier New"/>
              </a:rPr>
              <a:t> -- </a:t>
            </a:r>
            <a:r>
              <a:rPr lang="es-ES" err="1">
                <a:latin typeface="Courier New"/>
                <a:cs typeface="Courier New"/>
              </a:rPr>
              <a:t>libexecdir</a:t>
            </a:r>
            <a:r>
              <a:rPr lang="es-ES">
                <a:latin typeface="Courier New"/>
                <a:cs typeface="Courier New"/>
              </a:rPr>
              <a:t>=/</a:t>
            </a:r>
            <a:r>
              <a:rPr lang="es-ES" err="1">
                <a:latin typeface="Courier New"/>
                <a:cs typeface="Courier New"/>
              </a:rPr>
              <a:t>usr</a:t>
            </a:r>
            <a:r>
              <a:rPr lang="es-ES">
                <a:latin typeface="Courier New"/>
                <a:cs typeface="Courier New"/>
              </a:rPr>
              <a:t>/</a:t>
            </a:r>
            <a:r>
              <a:rPr lang="es-ES" err="1">
                <a:latin typeface="Courier New"/>
                <a:cs typeface="Courier New"/>
              </a:rPr>
              <a:t>lib</a:t>
            </a:r>
            <a:r>
              <a:rPr lang="es-ES">
                <a:latin typeface="Courier New"/>
                <a:cs typeface="Courier New"/>
              </a:rPr>
              <a:t> \ </a:t>
            </a:r>
            <a:endParaRPr lang="es-ES">
              <a:latin typeface="Tenorite"/>
              <a:cs typeface="Courier New"/>
            </a:endParaRPr>
          </a:p>
          <a:p>
            <a:pPr algn="l"/>
            <a:r>
              <a:rPr lang="es-ES">
                <a:latin typeface="Courier New"/>
                <a:cs typeface="Courier New"/>
              </a:rPr>
              <a:t> -- </a:t>
            </a:r>
            <a:r>
              <a:rPr lang="es-ES" err="1">
                <a:latin typeface="Courier New"/>
                <a:cs typeface="Courier New"/>
              </a:rPr>
              <a:t>bindir</a:t>
            </a:r>
            <a:r>
              <a:rPr lang="es-ES">
                <a:latin typeface="Courier New"/>
                <a:cs typeface="Courier New"/>
              </a:rPr>
              <a:t>=/</a:t>
            </a:r>
            <a:r>
              <a:rPr lang="es-ES" err="1">
                <a:latin typeface="Courier New"/>
                <a:cs typeface="Courier New"/>
              </a:rPr>
              <a:t>usr</a:t>
            </a:r>
            <a:r>
              <a:rPr lang="es-ES">
                <a:latin typeface="Courier New"/>
                <a:cs typeface="Courier New"/>
              </a:rPr>
              <a:t>/</a:t>
            </a:r>
            <a:r>
              <a:rPr lang="es-ES" err="1">
                <a:latin typeface="Courier New"/>
                <a:cs typeface="Courier New"/>
              </a:rPr>
              <a:t>bin</a:t>
            </a:r>
            <a:r>
              <a:rPr lang="es-ES">
                <a:latin typeface="Courier New"/>
                <a:cs typeface="Courier New"/>
              </a:rPr>
              <a:t> \ </a:t>
            </a:r>
            <a:endParaRPr lang="es-ES">
              <a:latin typeface="Tenorite"/>
              <a:cs typeface="Courier New"/>
            </a:endParaRPr>
          </a:p>
          <a:p>
            <a:pPr algn="l"/>
            <a:r>
              <a:rPr lang="es-ES">
                <a:latin typeface="Courier New"/>
                <a:cs typeface="Courier New"/>
              </a:rPr>
              <a:t> -- </a:t>
            </a:r>
            <a:r>
              <a:rPr lang="es-ES" err="1">
                <a:latin typeface="Courier New"/>
                <a:cs typeface="Courier New"/>
              </a:rPr>
              <a:t>sbindir</a:t>
            </a:r>
            <a:r>
              <a:rPr lang="es-ES">
                <a:latin typeface="Courier New"/>
                <a:cs typeface="Courier New"/>
              </a:rPr>
              <a:t> =/</a:t>
            </a:r>
            <a:r>
              <a:rPr lang="es-ES" err="1">
                <a:latin typeface="Courier New"/>
                <a:cs typeface="Courier New"/>
              </a:rPr>
              <a:t>usr</a:t>
            </a:r>
            <a:r>
              <a:rPr lang="es-ES">
                <a:latin typeface="Courier New"/>
                <a:cs typeface="Courier New"/>
              </a:rPr>
              <a:t>/</a:t>
            </a:r>
            <a:r>
              <a:rPr lang="es-ES" err="1">
                <a:latin typeface="Courier New"/>
                <a:cs typeface="Courier New"/>
              </a:rPr>
              <a:t>sbin</a:t>
            </a:r>
            <a:r>
              <a:rPr lang="es-ES">
                <a:latin typeface="Courier New"/>
                <a:cs typeface="Courier New"/>
              </a:rPr>
              <a:t> \  </a:t>
            </a:r>
            <a:endParaRPr lang="es-ES">
              <a:latin typeface="Tenorite"/>
              <a:cs typeface="Courier New"/>
            </a:endParaRPr>
          </a:p>
          <a:p>
            <a:pPr algn="l"/>
            <a:r>
              <a:rPr lang="es-ES">
                <a:latin typeface="Courier New"/>
                <a:cs typeface="Courier New"/>
              </a:rPr>
              <a:t>-- </a:t>
            </a:r>
            <a:r>
              <a:rPr lang="es-ES" err="1">
                <a:latin typeface="Courier New"/>
                <a:cs typeface="Courier New"/>
              </a:rPr>
              <a:t>docdir</a:t>
            </a:r>
            <a:r>
              <a:rPr lang="es-ES">
                <a:latin typeface="Courier New"/>
                <a:cs typeface="Courier New"/>
              </a:rPr>
              <a:t> =/</a:t>
            </a:r>
            <a:r>
              <a:rPr lang="es-ES" err="1">
                <a:latin typeface="Courier New"/>
                <a:cs typeface="Courier New"/>
              </a:rPr>
              <a:t>usr</a:t>
            </a:r>
            <a:r>
              <a:rPr lang="es-ES">
                <a:latin typeface="Courier New"/>
                <a:cs typeface="Courier New"/>
              </a:rPr>
              <a:t>/share/</a:t>
            </a:r>
            <a:r>
              <a:rPr lang="es-ES" err="1">
                <a:latin typeface="Courier New"/>
                <a:cs typeface="Courier New"/>
              </a:rPr>
              <a:t>doc</a:t>
            </a:r>
            <a:r>
              <a:rPr lang="es-ES">
                <a:latin typeface="Courier New"/>
                <a:cs typeface="Courier New"/>
              </a:rPr>
              <a:t>/</a:t>
            </a:r>
            <a:r>
              <a:rPr lang="es-ES" err="1">
                <a:latin typeface="Courier New"/>
                <a:cs typeface="Courier New"/>
              </a:rPr>
              <a:t>systemd</a:t>
            </a:r>
            <a:r>
              <a:rPr lang="es-ES">
                <a:latin typeface="Courier New"/>
                <a:cs typeface="Courier New"/>
              </a:rPr>
              <a:t>-&lt;</a:t>
            </a:r>
            <a:r>
              <a:rPr lang="es-ES" err="1">
                <a:latin typeface="Courier New"/>
                <a:cs typeface="Courier New"/>
              </a:rPr>
              <a:t>version</a:t>
            </a:r>
            <a:r>
              <a:rPr lang="es-ES">
                <a:latin typeface="Courier New"/>
                <a:cs typeface="Courier New"/>
              </a:rPr>
              <a:t>&gt; </a:t>
            </a:r>
            <a:endParaRPr lang="es-ES">
              <a:latin typeface="Tenorite"/>
              <a:cs typeface="Courier New"/>
            </a:endParaRPr>
          </a:p>
          <a:p>
            <a:pPr algn="l"/>
            <a:r>
              <a:rPr lang="es-ES">
                <a:latin typeface="Courier New"/>
                <a:cs typeface="Courier New"/>
              </a:rPr>
              <a:t>#DONDE &lt;</a:t>
            </a:r>
            <a:r>
              <a:rPr lang="es-ES" err="1">
                <a:latin typeface="Courier New"/>
                <a:cs typeface="Courier New"/>
              </a:rPr>
              <a:t>version</a:t>
            </a:r>
            <a:r>
              <a:rPr lang="es-ES">
                <a:latin typeface="Courier New"/>
                <a:cs typeface="Courier New"/>
              </a:rPr>
              <a:t>&gt; ES LA VERSIÓN ESPECIFICA QUE ESTAMOS INSTALANDO</a:t>
            </a:r>
          </a:p>
          <a:p>
            <a:pPr algn="l"/>
            <a:r>
              <a:rPr lang="es-ES">
                <a:latin typeface="Courier New"/>
                <a:cs typeface="Courier New"/>
              </a:rPr>
              <a:t> $ </a:t>
            </a:r>
            <a:r>
              <a:rPr lang="es-ES" err="1">
                <a:latin typeface="Courier New"/>
                <a:cs typeface="Courier New"/>
              </a:rPr>
              <a:t>make</a:t>
            </a:r>
            <a:r>
              <a:rPr lang="es-ES">
                <a:latin typeface="Courier New"/>
                <a:cs typeface="Courier New"/>
              </a:rPr>
              <a:t> </a:t>
            </a:r>
            <a:endParaRPr lang="es-ES">
              <a:latin typeface="Tenorite"/>
              <a:cs typeface="Courier New"/>
            </a:endParaRPr>
          </a:p>
          <a:p>
            <a:pPr algn="l"/>
            <a:r>
              <a:rPr lang="es-ES">
                <a:latin typeface="Courier New"/>
                <a:cs typeface="Courier New"/>
              </a:rPr>
              <a:t> $ </a:t>
            </a:r>
            <a:r>
              <a:rPr lang="es-ES" err="1">
                <a:latin typeface="Courier New"/>
                <a:cs typeface="Courier New"/>
              </a:rPr>
              <a:t>make</a:t>
            </a:r>
            <a:r>
              <a:rPr lang="es-ES">
                <a:latin typeface="Courier New"/>
                <a:cs typeface="Courier New"/>
              </a:rPr>
              <a:t> </a:t>
            </a:r>
            <a:r>
              <a:rPr lang="es-ES" err="1">
                <a:latin typeface="Courier New"/>
                <a:cs typeface="Courier New"/>
              </a:rPr>
              <a:t>install</a:t>
            </a:r>
            <a:r>
              <a:rPr lang="es-ES">
                <a:latin typeface="Courier New"/>
                <a:cs typeface="Courier New"/>
              </a:rPr>
              <a:t> </a:t>
            </a:r>
            <a:endParaRPr lang="es-ES"/>
          </a:p>
        </p:txBody>
      </p:sp>
    </p:spTree>
    <p:extLst>
      <p:ext uri="{BB962C8B-B14F-4D97-AF65-F5344CB8AC3E}">
        <p14:creationId xmlns:p14="http://schemas.microsoft.com/office/powerpoint/2010/main" val="4823110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7128B-98A3-15EB-A469-27F8BB19B8E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550F8CD-CEBB-9569-8D75-75A951CF3659}"/>
              </a:ext>
            </a:extLst>
          </p:cNvPr>
          <p:cNvSpPr>
            <a:spLocks noGrp="1"/>
          </p:cNvSpPr>
          <p:nvPr>
            <p:ph type="title"/>
          </p:nvPr>
        </p:nvSpPr>
        <p:spPr>
          <a:xfrm>
            <a:off x="986294" y="794817"/>
            <a:ext cx="5111750" cy="985707"/>
          </a:xfrm>
        </p:spPr>
        <p:txBody>
          <a:bodyPr rtlCol="0">
            <a:normAutofit/>
          </a:bodyPr>
          <a:lstStyle/>
          <a:p>
            <a:r>
              <a:rPr lang="es-ES" noProof="1"/>
              <a:t>Etapa 1: firmware del sistema (bios o uefi)</a:t>
            </a:r>
          </a:p>
        </p:txBody>
      </p:sp>
      <p:sp>
        <p:nvSpPr>
          <p:cNvPr id="5" name="Marcador de pie de página 4">
            <a:extLst>
              <a:ext uri="{FF2B5EF4-FFF2-40B4-BE49-F238E27FC236}">
                <a16:creationId xmlns:a16="http://schemas.microsoft.com/office/drawing/2014/main" id="{5DA305C3-D528-21F3-563E-FFFB4DDE46A9}"/>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41AB4131-0717-14DC-8945-E0B432979EFD}"/>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60</a:t>
            </a:fld>
            <a:endParaRPr lang="es-ES" noProof="1"/>
          </a:p>
        </p:txBody>
      </p:sp>
      <p:sp>
        <p:nvSpPr>
          <p:cNvPr id="12" name="Marcador de texto 11">
            <a:extLst>
              <a:ext uri="{FF2B5EF4-FFF2-40B4-BE49-F238E27FC236}">
                <a16:creationId xmlns:a16="http://schemas.microsoft.com/office/drawing/2014/main" id="{AEC0A545-5C9C-6509-0B37-5EB94ECF6A1F}"/>
              </a:ext>
            </a:extLst>
          </p:cNvPr>
          <p:cNvSpPr>
            <a:spLocks noGrp="1"/>
          </p:cNvSpPr>
          <p:nvPr>
            <p:ph type="body" idx="1"/>
          </p:nvPr>
        </p:nvSpPr>
        <p:spPr>
          <a:xfrm>
            <a:off x="986294" y="2700445"/>
            <a:ext cx="6197338" cy="2329342"/>
          </a:xfrm>
        </p:spPr>
        <p:txBody>
          <a:bodyPr vert="horz" lIns="91440" tIns="45720" rIns="91440" bIns="45720" rtlCol="0" anchor="t">
            <a:normAutofit/>
          </a:bodyPr>
          <a:lstStyle/>
          <a:p>
            <a:pPr marL="285750" indent="-285750">
              <a:buChar char="•"/>
            </a:pPr>
            <a:r>
              <a:rPr lang="es-ES">
                <a:ea typeface="+mn-lt"/>
                <a:cs typeface="+mn-lt"/>
              </a:rPr>
              <a:t> Al encender el equipo, la CPU ejecuta el </a:t>
            </a:r>
            <a:r>
              <a:rPr lang="es-ES" b="1">
                <a:ea typeface="+mn-lt"/>
                <a:cs typeface="+mn-lt"/>
              </a:rPr>
              <a:t>firmware</a:t>
            </a:r>
            <a:r>
              <a:rPr lang="es-ES">
                <a:ea typeface="+mn-lt"/>
                <a:cs typeface="+mn-lt"/>
              </a:rPr>
              <a:t>:</a:t>
            </a:r>
            <a:endParaRPr lang="es-ES"/>
          </a:p>
          <a:p>
            <a:pPr marL="742950" lvl="1" indent="-285750">
              <a:buFont typeface="Courier New" panose="020B0604020202020204" pitchFamily="34" charset="0"/>
              <a:buChar char="o"/>
            </a:pPr>
            <a:r>
              <a:rPr lang="es-ES" sz="1400" b="1" spc="50">
                <a:solidFill>
                  <a:srgbClr val="404040"/>
                </a:solidFill>
                <a:ea typeface="+mn-lt"/>
                <a:cs typeface="+mn-lt"/>
              </a:rPr>
              <a:t>BIOS</a:t>
            </a:r>
            <a:r>
              <a:rPr lang="es-ES" sz="1400" spc="50">
                <a:solidFill>
                  <a:srgbClr val="404040"/>
                </a:solidFill>
                <a:ea typeface="+mn-lt"/>
                <a:cs typeface="+mn-lt"/>
              </a:rPr>
              <a:t> (antiguo): hace POST, detecta hardware, busca cargador en MBR.</a:t>
            </a:r>
            <a:endParaRPr lang="es-ES" sz="1400" spc="50">
              <a:solidFill>
                <a:srgbClr val="404040"/>
              </a:solidFill>
            </a:endParaRPr>
          </a:p>
          <a:p>
            <a:pPr marL="742950" lvl="1" indent="-285750">
              <a:buFont typeface="Courier New" panose="020B0604020202020204" pitchFamily="34" charset="0"/>
              <a:buChar char="o"/>
            </a:pPr>
            <a:r>
              <a:rPr lang="es-ES" sz="1400" b="1" spc="50">
                <a:solidFill>
                  <a:srgbClr val="404040"/>
                </a:solidFill>
                <a:ea typeface="+mn-lt"/>
                <a:cs typeface="+mn-lt"/>
              </a:rPr>
              <a:t>UEFI</a:t>
            </a:r>
            <a:r>
              <a:rPr lang="es-ES" sz="1400" spc="50">
                <a:solidFill>
                  <a:srgbClr val="404040"/>
                </a:solidFill>
                <a:ea typeface="+mn-lt"/>
                <a:cs typeface="+mn-lt"/>
              </a:rPr>
              <a:t> (moderno): soporta </a:t>
            </a:r>
            <a:r>
              <a:rPr lang="es-ES" sz="1400" spc="50" err="1">
                <a:solidFill>
                  <a:srgbClr val="404040"/>
                </a:solidFill>
                <a:ea typeface="+mn-lt"/>
                <a:cs typeface="+mn-lt"/>
              </a:rPr>
              <a:t>Secure</a:t>
            </a:r>
            <a:r>
              <a:rPr lang="es-ES" sz="1400" spc="50">
                <a:solidFill>
                  <a:srgbClr val="404040"/>
                </a:solidFill>
                <a:ea typeface="+mn-lt"/>
                <a:cs typeface="+mn-lt"/>
              </a:rPr>
              <a:t> </a:t>
            </a:r>
            <a:r>
              <a:rPr lang="es-ES" sz="1400" spc="50" err="1">
                <a:solidFill>
                  <a:srgbClr val="404040"/>
                </a:solidFill>
                <a:ea typeface="+mn-lt"/>
                <a:cs typeface="+mn-lt"/>
              </a:rPr>
              <a:t>Boot</a:t>
            </a:r>
            <a:r>
              <a:rPr lang="es-ES" sz="1400" spc="50">
                <a:solidFill>
                  <a:srgbClr val="404040"/>
                </a:solidFill>
                <a:ea typeface="+mn-lt"/>
                <a:cs typeface="+mn-lt"/>
              </a:rPr>
              <a:t>, particiones GPT, y más configuraciones.</a:t>
            </a:r>
            <a:endParaRPr lang="es-ES" sz="1400" spc="50">
              <a:solidFill>
                <a:srgbClr val="404040"/>
              </a:solidFill>
            </a:endParaRPr>
          </a:p>
          <a:p>
            <a:pPr marL="285750" indent="-285750">
              <a:buChar char="•"/>
            </a:pPr>
            <a:r>
              <a:rPr lang="es-ES">
                <a:ea typeface="+mn-lt"/>
                <a:cs typeface="+mn-lt"/>
              </a:rPr>
              <a:t>El firmware busca el cargador de arranque:</a:t>
            </a:r>
            <a:endParaRPr lang="es-ES"/>
          </a:p>
          <a:p>
            <a:pPr marL="742950" lvl="1" indent="-285750">
              <a:buFont typeface="Courier New"/>
              <a:buChar char="o"/>
            </a:pPr>
            <a:r>
              <a:rPr lang="es-ES" sz="1400" spc="50">
                <a:solidFill>
                  <a:srgbClr val="404040"/>
                </a:solidFill>
                <a:ea typeface="+mn-lt"/>
                <a:cs typeface="+mn-lt"/>
              </a:rPr>
              <a:t>BIOS: MBR o primer bloque de la partición activa.</a:t>
            </a:r>
            <a:endParaRPr lang="es-ES" sz="1400" spc="50">
              <a:solidFill>
                <a:srgbClr val="404040"/>
              </a:solidFill>
            </a:endParaRPr>
          </a:p>
          <a:p>
            <a:pPr marL="742950" lvl="1" indent="-285750">
              <a:buFont typeface="Courier New"/>
              <a:buChar char="o"/>
            </a:pPr>
            <a:r>
              <a:rPr lang="es-ES" sz="1400" spc="50">
                <a:solidFill>
                  <a:srgbClr val="404040"/>
                </a:solidFill>
              </a:rPr>
              <a:t>UEFI: archivo EFI (ej. /EFI/BOOT/bootx64.efi en la ESP).</a:t>
            </a:r>
          </a:p>
          <a:p>
            <a:pPr marL="742950" lvl="1" indent="-285750">
              <a:buFont typeface="Courier New"/>
              <a:buChar char="o"/>
            </a:pPr>
            <a:endParaRPr lang="es-ES" sz="1400">
              <a:solidFill>
                <a:srgbClr val="898989"/>
              </a:solidFill>
            </a:endParaRPr>
          </a:p>
          <a:p>
            <a:endParaRPr lang="es-ES"/>
          </a:p>
          <a:p>
            <a:endParaRPr lang="es-ES"/>
          </a:p>
        </p:txBody>
      </p:sp>
    </p:spTree>
    <p:extLst>
      <p:ext uri="{BB962C8B-B14F-4D97-AF65-F5344CB8AC3E}">
        <p14:creationId xmlns:p14="http://schemas.microsoft.com/office/powerpoint/2010/main" val="20529637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1ACB5-08FC-CFA4-F675-D9D3E9C4AEE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F9CF772-BB83-BECF-58DF-0920A9E57045}"/>
              </a:ext>
            </a:extLst>
          </p:cNvPr>
          <p:cNvSpPr>
            <a:spLocks noGrp="1"/>
          </p:cNvSpPr>
          <p:nvPr>
            <p:ph type="title"/>
          </p:nvPr>
        </p:nvSpPr>
        <p:spPr>
          <a:xfrm>
            <a:off x="5910644" y="1181346"/>
            <a:ext cx="5431971" cy="846301"/>
          </a:xfrm>
        </p:spPr>
        <p:txBody>
          <a:bodyPr rtlCol="0">
            <a:normAutofit fontScale="90000"/>
          </a:bodyPr>
          <a:lstStyle/>
          <a:p>
            <a:r>
              <a:rPr lang="es-ES"/>
              <a:t>Etapa 2: cargador de arranque</a:t>
            </a:r>
          </a:p>
        </p:txBody>
      </p:sp>
      <p:sp>
        <p:nvSpPr>
          <p:cNvPr id="3" name="Marcador de pie de página 2">
            <a:extLst>
              <a:ext uri="{FF2B5EF4-FFF2-40B4-BE49-F238E27FC236}">
                <a16:creationId xmlns:a16="http://schemas.microsoft.com/office/drawing/2014/main" id="{685C7988-2967-1F2A-F276-CFF12330CED7}"/>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14F723D6-C1F9-43BE-78BD-FE4A8207CF3F}"/>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61</a:t>
            </a:fld>
            <a:endParaRPr lang="es-ES"/>
          </a:p>
        </p:txBody>
      </p:sp>
      <p:sp>
        <p:nvSpPr>
          <p:cNvPr id="28" name="CuadroTexto 27">
            <a:extLst>
              <a:ext uri="{FF2B5EF4-FFF2-40B4-BE49-F238E27FC236}">
                <a16:creationId xmlns:a16="http://schemas.microsoft.com/office/drawing/2014/main" id="{95A58D60-38BE-4127-BA60-7B59A1D59784}"/>
              </a:ext>
            </a:extLst>
          </p:cNvPr>
          <p:cNvSpPr txBox="1"/>
          <p:nvPr/>
        </p:nvSpPr>
        <p:spPr>
          <a:xfrm>
            <a:off x="5601060" y="2454918"/>
            <a:ext cx="5739716"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400">
              <a:solidFill>
                <a:srgbClr val="404040"/>
              </a:solidFill>
            </a:endParaRPr>
          </a:p>
          <a:p>
            <a:pPr marL="285750" indent="-285750">
              <a:buFont typeface="Arial"/>
              <a:buChar char="•"/>
            </a:pPr>
            <a:r>
              <a:rPr lang="es-ES" sz="1400">
                <a:solidFill>
                  <a:srgbClr val="404040"/>
                </a:solidFill>
              </a:rPr>
              <a:t>El firmware cede el control al cargador de arranque.</a:t>
            </a:r>
          </a:p>
          <a:p>
            <a:endParaRPr lang="es-ES" sz="1400">
              <a:solidFill>
                <a:srgbClr val="404040"/>
              </a:solidFill>
            </a:endParaRPr>
          </a:p>
          <a:p>
            <a:pPr marL="285750" indent="-285750">
              <a:buFont typeface="Arial"/>
              <a:buChar char="•"/>
            </a:pPr>
            <a:r>
              <a:rPr lang="es-ES" sz="1400">
                <a:solidFill>
                  <a:srgbClr val="404040"/>
                </a:solidFill>
              </a:rPr>
              <a:t> Cargadores comunes:</a:t>
            </a:r>
            <a:endParaRPr lang="es-ES"/>
          </a:p>
          <a:p>
            <a:pPr marL="742950" lvl="1" indent="-285750">
              <a:buFont typeface="Courier New"/>
              <a:buChar char="o"/>
            </a:pPr>
            <a:r>
              <a:rPr lang="es-ES" sz="1400" b="1">
                <a:solidFill>
                  <a:srgbClr val="404040"/>
                </a:solidFill>
              </a:rPr>
              <a:t>GRUB:</a:t>
            </a:r>
            <a:r>
              <a:rPr lang="es-ES" sz="1400">
                <a:solidFill>
                  <a:srgbClr val="404040"/>
                </a:solidFill>
              </a:rPr>
              <a:t> más versátil, soporta múltiples sistemas, opciones avanzadas.</a:t>
            </a:r>
            <a:endParaRPr lang="es-ES"/>
          </a:p>
          <a:p>
            <a:pPr marL="742950" lvl="1" indent="-285750">
              <a:buFont typeface="Courier New"/>
              <a:buChar char="o"/>
            </a:pPr>
            <a:r>
              <a:rPr lang="es-ES" sz="1400" b="1" err="1">
                <a:solidFill>
                  <a:srgbClr val="404040"/>
                </a:solidFill>
              </a:rPr>
              <a:t>Systemd-boot</a:t>
            </a:r>
            <a:r>
              <a:rPr lang="es-ES" sz="1400" b="1">
                <a:solidFill>
                  <a:srgbClr val="404040"/>
                </a:solidFill>
              </a:rPr>
              <a:t>:</a:t>
            </a:r>
            <a:r>
              <a:rPr lang="es-ES" sz="1400">
                <a:solidFill>
                  <a:srgbClr val="404040"/>
                </a:solidFill>
              </a:rPr>
              <a:t> simple y rápido, solo UEFI.</a:t>
            </a:r>
            <a:endParaRPr lang="es-ES"/>
          </a:p>
          <a:p>
            <a:pPr marL="742950" lvl="1" indent="-285750">
              <a:buFont typeface="Courier New"/>
              <a:buChar char="o"/>
            </a:pPr>
            <a:r>
              <a:rPr lang="es-ES" sz="1400">
                <a:solidFill>
                  <a:srgbClr val="404040"/>
                </a:solidFill>
              </a:rPr>
              <a:t>Otros: </a:t>
            </a:r>
            <a:r>
              <a:rPr lang="es-ES" sz="1400" err="1">
                <a:solidFill>
                  <a:srgbClr val="404040"/>
                </a:solidFill>
              </a:rPr>
              <a:t>rEFInd</a:t>
            </a:r>
            <a:r>
              <a:rPr lang="es-ES" sz="1400">
                <a:solidFill>
                  <a:srgbClr val="404040"/>
                </a:solidFill>
              </a:rPr>
              <a:t>, </a:t>
            </a:r>
            <a:r>
              <a:rPr lang="es-ES" sz="1400" err="1">
                <a:solidFill>
                  <a:srgbClr val="404040"/>
                </a:solidFill>
              </a:rPr>
              <a:t>Syslinux</a:t>
            </a:r>
            <a:r>
              <a:rPr lang="es-ES" sz="1400">
                <a:solidFill>
                  <a:srgbClr val="404040"/>
                </a:solidFill>
              </a:rPr>
              <a:t>, LILO.</a:t>
            </a:r>
            <a:endParaRPr lang="es-ES"/>
          </a:p>
          <a:p>
            <a:pPr lvl="1"/>
            <a:endParaRPr lang="es-ES" sz="1400">
              <a:solidFill>
                <a:srgbClr val="404040"/>
              </a:solidFill>
            </a:endParaRPr>
          </a:p>
          <a:p>
            <a:pPr marL="285750" indent="-285750">
              <a:buFont typeface="Arial"/>
              <a:buChar char="•"/>
            </a:pPr>
            <a:r>
              <a:rPr lang="es-ES" sz="1400">
                <a:solidFill>
                  <a:srgbClr val="404040"/>
                </a:solidFill>
              </a:rPr>
              <a:t> El cargador:</a:t>
            </a:r>
            <a:endParaRPr lang="es-ES"/>
          </a:p>
          <a:p>
            <a:pPr marL="742950" lvl="1" indent="-285750">
              <a:buFont typeface="Courier New"/>
              <a:buChar char="o"/>
            </a:pPr>
            <a:r>
              <a:rPr lang="es-ES" sz="1400">
                <a:solidFill>
                  <a:srgbClr val="404040"/>
                </a:solidFill>
              </a:rPr>
              <a:t>Carga el </a:t>
            </a:r>
            <a:r>
              <a:rPr lang="es-ES" sz="1400" err="1">
                <a:solidFill>
                  <a:srgbClr val="404040"/>
                </a:solidFill>
              </a:rPr>
              <a:t>kernel</a:t>
            </a:r>
            <a:r>
              <a:rPr lang="es-ES" sz="1400">
                <a:solidFill>
                  <a:srgbClr val="404040"/>
                </a:solidFill>
              </a:rPr>
              <a:t> en memoria.</a:t>
            </a:r>
            <a:endParaRPr lang="es-ES"/>
          </a:p>
          <a:p>
            <a:pPr marL="742950" lvl="1" indent="-285750">
              <a:buFont typeface="Courier New"/>
              <a:buChar char="o"/>
            </a:pPr>
            <a:r>
              <a:rPr lang="es-ES" sz="1400">
                <a:solidFill>
                  <a:srgbClr val="404040"/>
                </a:solidFill>
              </a:rPr>
              <a:t>Carga el</a:t>
            </a:r>
            <a:r>
              <a:rPr lang="es-ES" sz="1400" i="1">
                <a:solidFill>
                  <a:srgbClr val="404040"/>
                </a:solidFill>
              </a:rPr>
              <a:t> </a:t>
            </a:r>
            <a:r>
              <a:rPr lang="es-ES" sz="1400" i="1" err="1">
                <a:solidFill>
                  <a:srgbClr val="404040"/>
                </a:solidFill>
              </a:rPr>
              <a:t>initrd</a:t>
            </a:r>
            <a:r>
              <a:rPr lang="es-ES" sz="1400">
                <a:solidFill>
                  <a:srgbClr val="404040"/>
                </a:solidFill>
              </a:rPr>
              <a:t> o </a:t>
            </a:r>
            <a:r>
              <a:rPr lang="es-ES" sz="1400" i="1" err="1">
                <a:solidFill>
                  <a:srgbClr val="404040"/>
                </a:solidFill>
              </a:rPr>
              <a:t>initramfs</a:t>
            </a:r>
            <a:r>
              <a:rPr lang="es-ES" sz="1400" i="1">
                <a:solidFill>
                  <a:srgbClr val="404040"/>
                </a:solidFill>
              </a:rPr>
              <a:t> </a:t>
            </a:r>
            <a:r>
              <a:rPr lang="es-ES" sz="1400">
                <a:solidFill>
                  <a:srgbClr val="404040"/>
                </a:solidFill>
              </a:rPr>
              <a:t>(si aplica).</a:t>
            </a:r>
            <a:endParaRPr lang="es-ES"/>
          </a:p>
          <a:p>
            <a:pPr marL="742950" lvl="1" indent="-285750">
              <a:buFont typeface="Courier New"/>
              <a:buChar char="o"/>
            </a:pPr>
            <a:r>
              <a:rPr lang="es-ES" sz="1400">
                <a:solidFill>
                  <a:srgbClr val="404040"/>
                </a:solidFill>
              </a:rPr>
              <a:t>Pasa parámetros como la ubicación del sistema raíz (</a:t>
            </a:r>
            <a:r>
              <a:rPr lang="es-ES" sz="1400" err="1">
                <a:solidFill>
                  <a:srgbClr val="404040"/>
                </a:solidFill>
              </a:rPr>
              <a:t>root</a:t>
            </a:r>
            <a:r>
              <a:rPr lang="es-ES" sz="1400">
                <a:solidFill>
                  <a:srgbClr val="404040"/>
                </a:solidFill>
              </a:rPr>
              <a:t>=/</a:t>
            </a:r>
            <a:r>
              <a:rPr lang="es-ES" sz="1400" err="1">
                <a:solidFill>
                  <a:srgbClr val="404040"/>
                </a:solidFill>
              </a:rPr>
              <a:t>dev</a:t>
            </a:r>
            <a:r>
              <a:rPr lang="es-ES" sz="1400">
                <a:solidFill>
                  <a:srgbClr val="404040"/>
                </a:solidFill>
              </a:rPr>
              <a:t>/</a:t>
            </a:r>
            <a:r>
              <a:rPr lang="es-ES" sz="1400" err="1">
                <a:solidFill>
                  <a:srgbClr val="404040"/>
                </a:solidFill>
              </a:rPr>
              <a:t>sdX</a:t>
            </a:r>
            <a:r>
              <a:rPr lang="es-ES" sz="1400">
                <a:solidFill>
                  <a:srgbClr val="404040"/>
                </a:solidFill>
              </a:rPr>
              <a:t>...).</a:t>
            </a:r>
            <a:endParaRPr lang="es-ES"/>
          </a:p>
          <a:p>
            <a:endParaRPr lang="es-ES" sz="1400">
              <a:solidFill>
                <a:srgbClr val="404040"/>
              </a:solidFill>
            </a:endParaRPr>
          </a:p>
        </p:txBody>
      </p:sp>
    </p:spTree>
    <p:extLst>
      <p:ext uri="{BB962C8B-B14F-4D97-AF65-F5344CB8AC3E}">
        <p14:creationId xmlns:p14="http://schemas.microsoft.com/office/powerpoint/2010/main" val="29831159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B5F04C-C438-745C-208D-EFAB3EB2983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0B43678-4402-BF48-74EE-0568B554F734}"/>
              </a:ext>
            </a:extLst>
          </p:cNvPr>
          <p:cNvSpPr>
            <a:spLocks noGrp="1"/>
          </p:cNvSpPr>
          <p:nvPr>
            <p:ph type="title"/>
          </p:nvPr>
        </p:nvSpPr>
        <p:spPr>
          <a:xfrm>
            <a:off x="986294" y="794817"/>
            <a:ext cx="5111750" cy="985707"/>
          </a:xfrm>
        </p:spPr>
        <p:txBody>
          <a:bodyPr rtlCol="0">
            <a:normAutofit/>
          </a:bodyPr>
          <a:lstStyle/>
          <a:p>
            <a:r>
              <a:rPr lang="es-ES" noProof="1"/>
              <a:t>Etapa 3: carga el kernel del sistema</a:t>
            </a:r>
          </a:p>
        </p:txBody>
      </p:sp>
      <p:sp>
        <p:nvSpPr>
          <p:cNvPr id="5" name="Marcador de pie de página 4">
            <a:extLst>
              <a:ext uri="{FF2B5EF4-FFF2-40B4-BE49-F238E27FC236}">
                <a16:creationId xmlns:a16="http://schemas.microsoft.com/office/drawing/2014/main" id="{BC1845BA-665F-77CC-638A-14F3E902A353}"/>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238C4C7B-4114-B435-8316-988ABF35188D}"/>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62</a:t>
            </a:fld>
            <a:endParaRPr lang="es-ES" noProof="1"/>
          </a:p>
        </p:txBody>
      </p:sp>
      <p:sp>
        <p:nvSpPr>
          <p:cNvPr id="12" name="Marcador de texto 11">
            <a:extLst>
              <a:ext uri="{FF2B5EF4-FFF2-40B4-BE49-F238E27FC236}">
                <a16:creationId xmlns:a16="http://schemas.microsoft.com/office/drawing/2014/main" id="{6DE73D84-0F92-E14C-05B5-403A61D15900}"/>
              </a:ext>
            </a:extLst>
          </p:cNvPr>
          <p:cNvSpPr>
            <a:spLocks noGrp="1"/>
          </p:cNvSpPr>
          <p:nvPr>
            <p:ph type="body" idx="1"/>
          </p:nvPr>
        </p:nvSpPr>
        <p:spPr>
          <a:xfrm>
            <a:off x="986294" y="2700445"/>
            <a:ext cx="6425938" cy="3062767"/>
          </a:xfrm>
        </p:spPr>
        <p:txBody>
          <a:bodyPr vert="horz" lIns="91440" tIns="45720" rIns="91440" bIns="45720" rtlCol="0" anchor="t">
            <a:normAutofit/>
          </a:bodyPr>
          <a:lstStyle/>
          <a:p>
            <a:pPr marL="285750" indent="-285750">
              <a:buChar char="•"/>
            </a:pPr>
            <a:r>
              <a:rPr lang="es-ES">
                <a:solidFill>
                  <a:srgbClr val="404040"/>
                </a:solidFill>
                <a:latin typeface="Tenorite"/>
                <a:ea typeface="+mn-lt"/>
                <a:cs typeface="+mn-lt"/>
              </a:rPr>
              <a:t>El </a:t>
            </a:r>
            <a:r>
              <a:rPr lang="es-ES" b="1" err="1">
                <a:solidFill>
                  <a:srgbClr val="404040"/>
                </a:solidFill>
                <a:latin typeface="Tenorite"/>
                <a:ea typeface="+mn-lt"/>
                <a:cs typeface="+mn-lt"/>
              </a:rPr>
              <a:t>kernel</a:t>
            </a:r>
            <a:r>
              <a:rPr lang="es-ES" b="1">
                <a:solidFill>
                  <a:srgbClr val="404040"/>
                </a:solidFill>
                <a:latin typeface="Tenorite"/>
                <a:ea typeface="+mn-lt"/>
                <a:cs typeface="+mn-lt"/>
              </a:rPr>
              <a:t> de Linux</a:t>
            </a:r>
            <a:r>
              <a:rPr lang="es-ES">
                <a:solidFill>
                  <a:srgbClr val="404040"/>
                </a:solidFill>
                <a:latin typeface="Tenorite"/>
                <a:ea typeface="+mn-lt"/>
                <a:cs typeface="+mn-lt"/>
              </a:rPr>
              <a:t> es la parte central del sistema operativo.</a:t>
            </a:r>
            <a:endParaRPr lang="es-ES">
              <a:solidFill>
                <a:srgbClr val="404040"/>
              </a:solidFill>
              <a:latin typeface="Tenorite"/>
            </a:endParaRPr>
          </a:p>
          <a:p>
            <a:pPr marL="285750" indent="-285750">
              <a:buChar char="•"/>
            </a:pPr>
            <a:r>
              <a:rPr lang="es-ES">
                <a:solidFill>
                  <a:srgbClr val="404040"/>
                </a:solidFill>
                <a:latin typeface="Tenorite"/>
                <a:ea typeface="+mn-lt"/>
                <a:cs typeface="+mn-lt"/>
              </a:rPr>
              <a:t>Se encarga de:</a:t>
            </a:r>
            <a:endParaRPr lang="es-ES">
              <a:latin typeface="Tenorite"/>
            </a:endParaRPr>
          </a:p>
          <a:p>
            <a:pPr marL="742950" lvl="1" indent="-285750">
              <a:buFont typeface="Courier New" panose="020B0604020202020204" pitchFamily="34" charset="0"/>
              <a:buChar char="o"/>
            </a:pPr>
            <a:r>
              <a:rPr lang="es-ES" sz="1400">
                <a:solidFill>
                  <a:srgbClr val="404040"/>
                </a:solidFill>
                <a:latin typeface="Tenorite"/>
                <a:ea typeface="+mn-lt"/>
                <a:cs typeface="+mn-lt"/>
              </a:rPr>
              <a:t>Inicializar drivers y controladores.</a:t>
            </a:r>
            <a:endParaRPr lang="es-ES" sz="1400">
              <a:latin typeface="Tenorite"/>
            </a:endParaRPr>
          </a:p>
          <a:p>
            <a:pPr marL="742950" lvl="1" indent="-285750">
              <a:buFont typeface="Courier New" panose="020B0604020202020204" pitchFamily="34" charset="0"/>
              <a:buChar char="o"/>
            </a:pPr>
            <a:r>
              <a:rPr lang="es-ES" sz="1400">
                <a:solidFill>
                  <a:srgbClr val="404040"/>
                </a:solidFill>
                <a:latin typeface="Tenorite"/>
                <a:ea typeface="+mn-lt"/>
                <a:cs typeface="+mn-lt"/>
              </a:rPr>
              <a:t>Configurar memoria y procesos.</a:t>
            </a:r>
            <a:endParaRPr lang="es-ES" sz="1400">
              <a:latin typeface="Tenorite"/>
            </a:endParaRPr>
          </a:p>
          <a:p>
            <a:pPr marL="742950" lvl="1" indent="-285750">
              <a:buFont typeface="Courier New" panose="020B0604020202020204" pitchFamily="34" charset="0"/>
              <a:buChar char="o"/>
            </a:pPr>
            <a:r>
              <a:rPr lang="es-ES" sz="1400">
                <a:solidFill>
                  <a:srgbClr val="404040"/>
                </a:solidFill>
                <a:latin typeface="Tenorite"/>
                <a:ea typeface="+mn-lt"/>
                <a:cs typeface="+mn-lt"/>
              </a:rPr>
              <a:t>Montar sistemas de archivos virtuales (</a:t>
            </a:r>
            <a:r>
              <a:rPr lang="es-ES" sz="1400">
                <a:solidFill>
                  <a:srgbClr val="404040"/>
                </a:solidFill>
                <a:latin typeface="Tenorite"/>
              </a:rPr>
              <a:t>/</a:t>
            </a:r>
            <a:r>
              <a:rPr lang="es-ES" sz="1400" err="1">
                <a:solidFill>
                  <a:srgbClr val="404040"/>
                </a:solidFill>
                <a:latin typeface="Tenorite"/>
              </a:rPr>
              <a:t>proc</a:t>
            </a:r>
            <a:r>
              <a:rPr lang="es-ES" sz="1400">
                <a:solidFill>
                  <a:srgbClr val="404040"/>
                </a:solidFill>
                <a:latin typeface="Tenorite"/>
                <a:ea typeface="+mn-lt"/>
                <a:cs typeface="+mn-lt"/>
              </a:rPr>
              <a:t>, </a:t>
            </a:r>
            <a:r>
              <a:rPr lang="es-ES" sz="1400">
                <a:solidFill>
                  <a:srgbClr val="404040"/>
                </a:solidFill>
                <a:latin typeface="Tenorite"/>
              </a:rPr>
              <a:t>/</a:t>
            </a:r>
            <a:r>
              <a:rPr lang="es-ES" sz="1400" err="1">
                <a:solidFill>
                  <a:srgbClr val="404040"/>
                </a:solidFill>
                <a:latin typeface="Tenorite"/>
              </a:rPr>
              <a:t>sys</a:t>
            </a:r>
            <a:r>
              <a:rPr lang="es-ES" sz="1400">
                <a:solidFill>
                  <a:srgbClr val="404040"/>
                </a:solidFill>
                <a:latin typeface="Tenorite"/>
                <a:ea typeface="+mn-lt"/>
                <a:cs typeface="+mn-lt"/>
              </a:rPr>
              <a:t>, </a:t>
            </a:r>
            <a:r>
              <a:rPr lang="es-ES" sz="1400">
                <a:solidFill>
                  <a:srgbClr val="404040"/>
                </a:solidFill>
                <a:latin typeface="Tenorite"/>
              </a:rPr>
              <a:t>/</a:t>
            </a:r>
            <a:r>
              <a:rPr lang="es-ES" sz="1400" err="1">
                <a:solidFill>
                  <a:srgbClr val="404040"/>
                </a:solidFill>
                <a:latin typeface="Tenorite"/>
              </a:rPr>
              <a:t>dev</a:t>
            </a:r>
            <a:r>
              <a:rPr lang="es-ES" sz="1400">
                <a:solidFill>
                  <a:srgbClr val="404040"/>
                </a:solidFill>
                <a:latin typeface="Tenorite"/>
                <a:ea typeface="+mn-lt"/>
                <a:cs typeface="+mn-lt"/>
              </a:rPr>
              <a:t>).</a:t>
            </a:r>
            <a:endParaRPr lang="es-ES" sz="1400">
              <a:latin typeface="Tenorite"/>
            </a:endParaRPr>
          </a:p>
          <a:p>
            <a:pPr marL="742950" lvl="1" indent="-285750">
              <a:buFont typeface="Courier New" panose="020B0604020202020204" pitchFamily="34" charset="0"/>
              <a:buChar char="o"/>
            </a:pPr>
            <a:r>
              <a:rPr lang="es-ES" sz="1400">
                <a:solidFill>
                  <a:srgbClr val="404040"/>
                </a:solidFill>
                <a:latin typeface="Tenorite"/>
                <a:ea typeface="+mn-lt"/>
                <a:cs typeface="+mn-lt"/>
              </a:rPr>
              <a:t>Usar </a:t>
            </a:r>
            <a:r>
              <a:rPr lang="es-ES" sz="1400" err="1">
                <a:solidFill>
                  <a:srgbClr val="404040"/>
                </a:solidFill>
                <a:latin typeface="Tenorite"/>
              </a:rPr>
              <a:t>initramfs</a:t>
            </a:r>
            <a:r>
              <a:rPr lang="es-ES" sz="1400">
                <a:solidFill>
                  <a:srgbClr val="404040"/>
                </a:solidFill>
                <a:latin typeface="Tenorite"/>
                <a:ea typeface="+mn-lt"/>
                <a:cs typeface="+mn-lt"/>
              </a:rPr>
              <a:t> o </a:t>
            </a:r>
            <a:r>
              <a:rPr lang="es-ES" sz="1400" err="1">
                <a:solidFill>
                  <a:srgbClr val="404040"/>
                </a:solidFill>
                <a:latin typeface="Tenorite"/>
              </a:rPr>
              <a:t>initrd</a:t>
            </a:r>
            <a:r>
              <a:rPr lang="es-ES" sz="1400">
                <a:solidFill>
                  <a:srgbClr val="404040"/>
                </a:solidFill>
                <a:latin typeface="Tenorite"/>
                <a:ea typeface="+mn-lt"/>
                <a:cs typeface="+mn-lt"/>
              </a:rPr>
              <a:t> como sistema mínimo temporal.</a:t>
            </a:r>
            <a:endParaRPr lang="es-ES" sz="1400">
              <a:latin typeface="Tenorite"/>
            </a:endParaRPr>
          </a:p>
          <a:p>
            <a:pPr marL="742950" lvl="1" indent="-285750">
              <a:buFont typeface="Courier New" panose="020B0604020202020204" pitchFamily="34" charset="0"/>
              <a:buChar char="o"/>
            </a:pPr>
            <a:r>
              <a:rPr lang="es-ES" sz="1400">
                <a:solidFill>
                  <a:srgbClr val="404040"/>
                </a:solidFill>
                <a:latin typeface="Tenorite"/>
                <a:ea typeface="+mn-lt"/>
                <a:cs typeface="+mn-lt"/>
              </a:rPr>
              <a:t>Una vez se monta la partición raíz (</a:t>
            </a:r>
            <a:r>
              <a:rPr lang="es-ES" sz="1400">
                <a:solidFill>
                  <a:srgbClr val="404040"/>
                </a:solidFill>
                <a:latin typeface="Tenorite"/>
              </a:rPr>
              <a:t>/</a:t>
            </a:r>
            <a:r>
              <a:rPr lang="es-ES" sz="1400">
                <a:solidFill>
                  <a:srgbClr val="404040"/>
                </a:solidFill>
                <a:latin typeface="Tenorite"/>
                <a:ea typeface="+mn-lt"/>
                <a:cs typeface="+mn-lt"/>
              </a:rPr>
              <a:t>), el </a:t>
            </a:r>
            <a:r>
              <a:rPr lang="es-ES" sz="1400" err="1">
                <a:solidFill>
                  <a:srgbClr val="404040"/>
                </a:solidFill>
                <a:latin typeface="Tenorite"/>
                <a:ea typeface="+mn-lt"/>
                <a:cs typeface="+mn-lt"/>
              </a:rPr>
              <a:t>kernel</a:t>
            </a:r>
            <a:r>
              <a:rPr lang="es-ES" sz="1400">
                <a:solidFill>
                  <a:srgbClr val="404040"/>
                </a:solidFill>
                <a:latin typeface="Tenorite"/>
                <a:ea typeface="+mn-lt"/>
                <a:cs typeface="+mn-lt"/>
              </a:rPr>
              <a:t>:</a:t>
            </a:r>
            <a:endParaRPr lang="es-ES" sz="1400">
              <a:latin typeface="Tenorite"/>
            </a:endParaRPr>
          </a:p>
          <a:p>
            <a:pPr marL="285750" indent="-285750">
              <a:buChar char="•"/>
            </a:pPr>
            <a:r>
              <a:rPr lang="es-ES">
                <a:solidFill>
                  <a:srgbClr val="404040"/>
                </a:solidFill>
                <a:latin typeface="Tenorite"/>
                <a:ea typeface="+mn-lt"/>
                <a:cs typeface="+mn-lt"/>
              </a:rPr>
              <a:t>Desmonta el sistema temporal (</a:t>
            </a:r>
            <a:r>
              <a:rPr lang="es-ES" err="1">
                <a:solidFill>
                  <a:srgbClr val="404040"/>
                </a:solidFill>
                <a:latin typeface="Tenorite"/>
              </a:rPr>
              <a:t>initrd</a:t>
            </a:r>
            <a:r>
              <a:rPr lang="es-ES">
                <a:solidFill>
                  <a:srgbClr val="404040"/>
                </a:solidFill>
                <a:latin typeface="Tenorite"/>
              </a:rPr>
              <a:t>/</a:t>
            </a:r>
            <a:r>
              <a:rPr lang="es-ES" err="1">
                <a:solidFill>
                  <a:srgbClr val="404040"/>
                </a:solidFill>
                <a:latin typeface="Tenorite"/>
              </a:rPr>
              <a:t>initramfs</a:t>
            </a:r>
            <a:r>
              <a:rPr lang="es-ES">
                <a:solidFill>
                  <a:srgbClr val="404040"/>
                </a:solidFill>
                <a:latin typeface="Tenorite"/>
                <a:ea typeface="+mn-lt"/>
                <a:cs typeface="+mn-lt"/>
              </a:rPr>
              <a:t>).</a:t>
            </a:r>
            <a:endParaRPr lang="es-ES">
              <a:latin typeface="Tenorite"/>
            </a:endParaRPr>
          </a:p>
          <a:p>
            <a:pPr marL="285750" indent="-285750">
              <a:buChar char="•"/>
            </a:pPr>
            <a:r>
              <a:rPr lang="es-ES">
                <a:solidFill>
                  <a:srgbClr val="404040"/>
                </a:solidFill>
                <a:latin typeface="Tenorite"/>
                <a:ea typeface="+mn-lt"/>
                <a:cs typeface="+mn-lt"/>
              </a:rPr>
              <a:t>Ejecuta el primer proceso de usuario: </a:t>
            </a:r>
            <a:r>
              <a:rPr lang="es-ES" err="1">
                <a:solidFill>
                  <a:srgbClr val="404040"/>
                </a:solidFill>
                <a:latin typeface="Tenorite"/>
              </a:rPr>
              <a:t>systemd</a:t>
            </a:r>
            <a:r>
              <a:rPr lang="es-ES">
                <a:solidFill>
                  <a:srgbClr val="404040"/>
                </a:solidFill>
                <a:latin typeface="Tenorite"/>
                <a:ea typeface="+mn-lt"/>
                <a:cs typeface="+mn-lt"/>
              </a:rPr>
              <a:t> con </a:t>
            </a:r>
            <a:r>
              <a:rPr lang="es-ES" b="1">
                <a:solidFill>
                  <a:srgbClr val="404040"/>
                </a:solidFill>
                <a:latin typeface="Tenorite"/>
                <a:ea typeface="+mn-lt"/>
                <a:cs typeface="+mn-lt"/>
              </a:rPr>
              <a:t>PID 1</a:t>
            </a:r>
            <a:r>
              <a:rPr lang="es-ES">
                <a:solidFill>
                  <a:srgbClr val="404040"/>
                </a:solidFill>
                <a:latin typeface="Tenorite"/>
                <a:ea typeface="+mn-lt"/>
                <a:cs typeface="+mn-lt"/>
              </a:rPr>
              <a:t>.</a:t>
            </a:r>
            <a:endParaRPr lang="es-ES">
              <a:latin typeface="Tenorite"/>
            </a:endParaRPr>
          </a:p>
          <a:p>
            <a:pPr marL="285750" indent="-285750">
              <a:buFont typeface="Arial" panose="020B0604020202020204" pitchFamily="34" charset="0"/>
              <a:buChar char="•"/>
            </a:pPr>
            <a:endParaRPr lang="es-ES">
              <a:solidFill>
                <a:srgbClr val="404040"/>
              </a:solidFill>
              <a:latin typeface="Tenorite"/>
            </a:endParaRPr>
          </a:p>
          <a:p>
            <a:endParaRPr lang="es-ES">
              <a:solidFill>
                <a:srgbClr val="404040"/>
              </a:solidFill>
              <a:latin typeface="Tenorite"/>
            </a:endParaRPr>
          </a:p>
          <a:p>
            <a:endParaRPr lang="es-ES">
              <a:solidFill>
                <a:srgbClr val="404040"/>
              </a:solidFill>
              <a:latin typeface="Tenorite"/>
            </a:endParaRPr>
          </a:p>
        </p:txBody>
      </p:sp>
    </p:spTree>
    <p:extLst>
      <p:ext uri="{BB962C8B-B14F-4D97-AF65-F5344CB8AC3E}">
        <p14:creationId xmlns:p14="http://schemas.microsoft.com/office/powerpoint/2010/main" val="38169969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21717-258B-1D68-C27A-806C8D09B57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0123A17-0C2E-177D-9DEA-6654CA29093C}"/>
              </a:ext>
            </a:extLst>
          </p:cNvPr>
          <p:cNvSpPr>
            <a:spLocks noGrp="1"/>
          </p:cNvSpPr>
          <p:nvPr>
            <p:ph type="title"/>
          </p:nvPr>
        </p:nvSpPr>
        <p:spPr>
          <a:xfrm>
            <a:off x="5910644" y="1181346"/>
            <a:ext cx="5431971" cy="846301"/>
          </a:xfrm>
        </p:spPr>
        <p:txBody>
          <a:bodyPr rtlCol="0">
            <a:normAutofit fontScale="90000"/>
          </a:bodyPr>
          <a:lstStyle/>
          <a:p>
            <a:r>
              <a:rPr lang="es-ES"/>
              <a:t>Etapa 4: el proceso de inicio (</a:t>
            </a:r>
            <a:r>
              <a:rPr lang="es-ES" err="1"/>
              <a:t>pid</a:t>
            </a:r>
            <a:r>
              <a:rPr lang="es-ES"/>
              <a:t> 1)</a:t>
            </a:r>
          </a:p>
        </p:txBody>
      </p:sp>
      <p:sp>
        <p:nvSpPr>
          <p:cNvPr id="3" name="Marcador de pie de página 2">
            <a:extLst>
              <a:ext uri="{FF2B5EF4-FFF2-40B4-BE49-F238E27FC236}">
                <a16:creationId xmlns:a16="http://schemas.microsoft.com/office/drawing/2014/main" id="{95AB41C8-FD05-C444-03D4-AAC5F38BB983}"/>
              </a:ext>
            </a:extLst>
          </p:cNvPr>
          <p:cNvSpPr>
            <a:spLocks noGrp="1"/>
          </p:cNvSpPr>
          <p:nvPr>
            <p:ph type="ftr" sz="quarter" idx="21"/>
          </p:nvPr>
        </p:nvSpPr>
        <p:spPr>
          <a:xfrm>
            <a:off x="7161955" y="6356350"/>
            <a:ext cx="3243942" cy="365125"/>
          </a:xfrm>
        </p:spPr>
        <p:txBody>
          <a:bodyPr rtlCol="0"/>
          <a:lstStyle/>
          <a:p>
            <a:pPr rtl="0"/>
            <a:r>
              <a:rPr lang="es-ES"/>
              <a:t>SYSTEMD</a:t>
            </a:r>
          </a:p>
        </p:txBody>
      </p:sp>
      <p:sp>
        <p:nvSpPr>
          <p:cNvPr id="4" name="Marcador de número de diapositiva 3">
            <a:extLst>
              <a:ext uri="{FF2B5EF4-FFF2-40B4-BE49-F238E27FC236}">
                <a16:creationId xmlns:a16="http://schemas.microsoft.com/office/drawing/2014/main" id="{CD59A5C7-C190-4BC0-4995-30C125719A4D}"/>
              </a:ext>
            </a:extLst>
          </p:cNvPr>
          <p:cNvSpPr>
            <a:spLocks noGrp="1"/>
          </p:cNvSpPr>
          <p:nvPr>
            <p:ph type="sldNum" sz="quarter" idx="22"/>
          </p:nvPr>
        </p:nvSpPr>
        <p:spPr>
          <a:xfrm>
            <a:off x="10700656" y="6356350"/>
            <a:ext cx="653143" cy="365125"/>
          </a:xfrm>
        </p:spPr>
        <p:txBody>
          <a:bodyPr rtlCol="0"/>
          <a:lstStyle/>
          <a:p>
            <a:pPr rtl="0"/>
            <a:fld id="{19B51A1E-902D-48AF-9020-955120F399B6}" type="slidenum">
              <a:rPr lang="es-ES" smtClean="0"/>
              <a:pPr rtl="0"/>
              <a:t>63</a:t>
            </a:fld>
            <a:endParaRPr lang="es-ES"/>
          </a:p>
        </p:txBody>
      </p:sp>
      <p:sp>
        <p:nvSpPr>
          <p:cNvPr id="28" name="CuadroTexto 27">
            <a:extLst>
              <a:ext uri="{FF2B5EF4-FFF2-40B4-BE49-F238E27FC236}">
                <a16:creationId xmlns:a16="http://schemas.microsoft.com/office/drawing/2014/main" id="{74D6CF67-4197-43E7-23D9-126555D0B5D5}"/>
              </a:ext>
            </a:extLst>
          </p:cNvPr>
          <p:cNvSpPr txBox="1"/>
          <p:nvPr/>
        </p:nvSpPr>
        <p:spPr>
          <a:xfrm>
            <a:off x="5420085" y="2454918"/>
            <a:ext cx="616834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400">
              <a:solidFill>
                <a:srgbClr val="404040"/>
              </a:solidFill>
            </a:endParaRPr>
          </a:p>
          <a:p>
            <a:r>
              <a:rPr lang="es-ES" sz="1400" err="1">
                <a:solidFill>
                  <a:srgbClr val="404040"/>
                </a:solidFill>
              </a:rPr>
              <a:t>Syetmd</a:t>
            </a:r>
            <a:r>
              <a:rPr lang="es-ES" sz="1400">
                <a:solidFill>
                  <a:srgbClr val="404040"/>
                </a:solidFill>
              </a:rPr>
              <a:t> se lanza desde /</a:t>
            </a:r>
            <a:r>
              <a:rPr lang="es-ES" sz="1400" err="1">
                <a:solidFill>
                  <a:srgbClr val="404040"/>
                </a:solidFill>
              </a:rPr>
              <a:t>sbin</a:t>
            </a:r>
            <a:r>
              <a:rPr lang="es-ES" sz="1400">
                <a:solidFill>
                  <a:srgbClr val="404040"/>
                </a:solidFill>
              </a:rPr>
              <a:t>/</a:t>
            </a:r>
            <a:r>
              <a:rPr lang="es-ES" sz="1400" err="1">
                <a:solidFill>
                  <a:srgbClr val="404040"/>
                </a:solidFill>
              </a:rPr>
              <a:t>init</a:t>
            </a:r>
            <a:r>
              <a:rPr lang="es-ES" sz="1400">
                <a:solidFill>
                  <a:srgbClr val="404040"/>
                </a:solidFill>
              </a:rPr>
              <a:t> </a:t>
            </a:r>
            <a:r>
              <a:rPr lang="es-ES" sz="1400">
                <a:solidFill>
                  <a:srgbClr val="404040"/>
                </a:solidFill>
                <a:ea typeface="+mn-lt"/>
                <a:cs typeface="+mn-lt"/>
              </a:rPr>
              <a:t>→ enlace simbólico a /</a:t>
            </a:r>
            <a:r>
              <a:rPr lang="es-ES" sz="1400" err="1">
                <a:solidFill>
                  <a:srgbClr val="404040"/>
                </a:solidFill>
                <a:ea typeface="+mn-lt"/>
                <a:cs typeface="+mn-lt"/>
              </a:rPr>
              <a:t>lib</a:t>
            </a:r>
            <a:r>
              <a:rPr lang="es-ES" sz="1400">
                <a:solidFill>
                  <a:srgbClr val="404040"/>
                </a:solidFill>
                <a:ea typeface="+mn-lt"/>
                <a:cs typeface="+mn-lt"/>
              </a:rPr>
              <a:t>/</a:t>
            </a:r>
            <a:r>
              <a:rPr lang="es-ES" sz="1400" err="1">
                <a:solidFill>
                  <a:srgbClr val="404040"/>
                </a:solidFill>
                <a:ea typeface="+mn-lt"/>
                <a:cs typeface="+mn-lt"/>
              </a:rPr>
              <a:t>systemd</a:t>
            </a:r>
            <a:r>
              <a:rPr lang="es-ES" sz="1400">
                <a:solidFill>
                  <a:srgbClr val="404040"/>
                </a:solidFill>
                <a:ea typeface="+mn-lt"/>
                <a:cs typeface="+mn-lt"/>
              </a:rPr>
              <a:t>/</a:t>
            </a:r>
            <a:r>
              <a:rPr lang="es-ES" sz="1400" err="1">
                <a:solidFill>
                  <a:srgbClr val="404040"/>
                </a:solidFill>
                <a:ea typeface="+mn-lt"/>
                <a:cs typeface="+mn-lt"/>
              </a:rPr>
              <a:t>systemd</a:t>
            </a:r>
            <a:endParaRPr lang="es-ES" sz="1400" err="1">
              <a:solidFill>
                <a:srgbClr val="404040"/>
              </a:solidFill>
            </a:endParaRPr>
          </a:p>
        </p:txBody>
      </p:sp>
      <p:sp>
        <p:nvSpPr>
          <p:cNvPr id="5" name="CuadroTexto 4">
            <a:extLst>
              <a:ext uri="{FF2B5EF4-FFF2-40B4-BE49-F238E27FC236}">
                <a16:creationId xmlns:a16="http://schemas.microsoft.com/office/drawing/2014/main" id="{2982EF71-60C0-3CE3-5CD7-2851CB5480D9}"/>
              </a:ext>
            </a:extLst>
          </p:cNvPr>
          <p:cNvSpPr txBox="1"/>
          <p:nvPr/>
        </p:nvSpPr>
        <p:spPr>
          <a:xfrm>
            <a:off x="5420085" y="2978792"/>
            <a:ext cx="6092141"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s-ES" sz="1400">
              <a:solidFill>
                <a:srgbClr val="404040"/>
              </a:solidFill>
            </a:endParaRPr>
          </a:p>
          <a:p>
            <a:pPr marL="342900" indent="-342900">
              <a:lnSpc>
                <a:spcPct val="150000"/>
              </a:lnSpc>
              <a:buAutoNum type="arabicPeriod"/>
            </a:pPr>
            <a:r>
              <a:rPr lang="es-ES" sz="1400">
                <a:solidFill>
                  <a:srgbClr val="404040"/>
                </a:solidFill>
              </a:rPr>
              <a:t>Determina el modo de inicio (</a:t>
            </a:r>
            <a:r>
              <a:rPr lang="es-ES" sz="1400" err="1">
                <a:solidFill>
                  <a:srgbClr val="404040"/>
                </a:solidFill>
              </a:rPr>
              <a:t>ej</a:t>
            </a:r>
            <a:r>
              <a:rPr lang="es-ES" sz="1400">
                <a:solidFill>
                  <a:srgbClr val="404040"/>
                </a:solidFill>
              </a:rPr>
              <a:t>: </a:t>
            </a:r>
            <a:r>
              <a:rPr lang="es-ES" sz="1400" err="1">
                <a:solidFill>
                  <a:srgbClr val="404040"/>
                </a:solidFill>
              </a:rPr>
              <a:t>multi-user.target</a:t>
            </a:r>
            <a:r>
              <a:rPr lang="es-ES" sz="1400">
                <a:solidFill>
                  <a:srgbClr val="404040"/>
                </a:solidFill>
              </a:rPr>
              <a:t>, </a:t>
            </a:r>
            <a:r>
              <a:rPr lang="es-ES" sz="1400" err="1">
                <a:solidFill>
                  <a:srgbClr val="404040"/>
                </a:solidFill>
              </a:rPr>
              <a:t>graphical.target</a:t>
            </a:r>
            <a:r>
              <a:rPr lang="es-ES" sz="1400">
                <a:solidFill>
                  <a:srgbClr val="404040"/>
                </a:solidFill>
              </a:rPr>
              <a:t>) desde: </a:t>
            </a:r>
            <a:r>
              <a:rPr lang="es-ES" sz="1400" i="1">
                <a:solidFill>
                  <a:srgbClr val="404040"/>
                </a:solidFill>
              </a:rPr>
              <a:t>/</a:t>
            </a:r>
            <a:r>
              <a:rPr lang="es-ES" sz="1400" i="1" err="1">
                <a:solidFill>
                  <a:srgbClr val="404040"/>
                </a:solidFill>
              </a:rPr>
              <a:t>etc</a:t>
            </a:r>
            <a:r>
              <a:rPr lang="es-ES" sz="1400" i="1">
                <a:solidFill>
                  <a:srgbClr val="404040"/>
                </a:solidFill>
              </a:rPr>
              <a:t>/</a:t>
            </a:r>
            <a:r>
              <a:rPr lang="es-ES" sz="1400" i="1" err="1">
                <a:solidFill>
                  <a:srgbClr val="404040"/>
                </a:solidFill>
              </a:rPr>
              <a:t>systemd</a:t>
            </a:r>
            <a:r>
              <a:rPr lang="es-ES" sz="1400" i="1">
                <a:solidFill>
                  <a:srgbClr val="404040"/>
                </a:solidFill>
              </a:rPr>
              <a:t>/</a:t>
            </a:r>
            <a:r>
              <a:rPr lang="es-ES" sz="1400" i="1" err="1">
                <a:solidFill>
                  <a:srgbClr val="404040"/>
                </a:solidFill>
              </a:rPr>
              <a:t>system</a:t>
            </a:r>
            <a:r>
              <a:rPr lang="es-ES" sz="1400" i="1">
                <a:solidFill>
                  <a:srgbClr val="404040"/>
                </a:solidFill>
              </a:rPr>
              <a:t>/</a:t>
            </a:r>
            <a:r>
              <a:rPr lang="es-ES" sz="1400" i="1" err="1">
                <a:solidFill>
                  <a:srgbClr val="404040"/>
                </a:solidFill>
              </a:rPr>
              <a:t>default.target</a:t>
            </a:r>
            <a:endParaRPr lang="es-ES" sz="1400" i="1">
              <a:solidFill>
                <a:srgbClr val="404040"/>
              </a:solidFill>
            </a:endParaRPr>
          </a:p>
          <a:p>
            <a:pPr marL="342900" indent="-342900">
              <a:lnSpc>
                <a:spcPct val="150000"/>
              </a:lnSpc>
              <a:buFontTx/>
              <a:buAutoNum type="arabicPeriod"/>
            </a:pPr>
            <a:r>
              <a:rPr lang="es-ES" sz="1400">
                <a:solidFill>
                  <a:srgbClr val="404040"/>
                </a:solidFill>
              </a:rPr>
              <a:t>Monta sistemas de archivos definidos en /</a:t>
            </a:r>
            <a:r>
              <a:rPr lang="es-ES" sz="1400" err="1">
                <a:solidFill>
                  <a:srgbClr val="404040"/>
                </a:solidFill>
              </a:rPr>
              <a:t>etc</a:t>
            </a:r>
            <a:r>
              <a:rPr lang="es-ES" sz="1400">
                <a:solidFill>
                  <a:srgbClr val="404040"/>
                </a:solidFill>
              </a:rPr>
              <a:t>/</a:t>
            </a:r>
            <a:r>
              <a:rPr lang="es-ES" sz="1400" err="1">
                <a:solidFill>
                  <a:srgbClr val="404040"/>
                </a:solidFill>
              </a:rPr>
              <a:t>fstab</a:t>
            </a:r>
            <a:r>
              <a:rPr lang="es-ES" sz="1400">
                <a:solidFill>
                  <a:srgbClr val="404040"/>
                </a:solidFill>
              </a:rPr>
              <a:t>.</a:t>
            </a:r>
          </a:p>
          <a:p>
            <a:pPr marL="342900" indent="-342900">
              <a:lnSpc>
                <a:spcPct val="150000"/>
              </a:lnSpc>
              <a:buAutoNum type="arabicPeriod"/>
            </a:pPr>
            <a:r>
              <a:rPr lang="es-ES" sz="1400">
                <a:solidFill>
                  <a:srgbClr val="404040"/>
                </a:solidFill>
              </a:rPr>
              <a:t>Activa los targets según orden de dependencia:</a:t>
            </a:r>
            <a:endParaRPr lang="es-ES" sz="1400"/>
          </a:p>
          <a:p>
            <a:pPr marL="800100" lvl="1" indent="-342900">
              <a:lnSpc>
                <a:spcPct val="150000"/>
              </a:lnSpc>
              <a:buFontTx/>
              <a:buAutoNum type="alphaLcPeriod"/>
            </a:pPr>
            <a:r>
              <a:rPr lang="es-ES" sz="1400" err="1">
                <a:solidFill>
                  <a:srgbClr val="404040"/>
                </a:solidFill>
              </a:rPr>
              <a:t>sysinit.target</a:t>
            </a:r>
            <a:r>
              <a:rPr lang="es-ES" sz="1400">
                <a:solidFill>
                  <a:srgbClr val="404040"/>
                </a:solidFill>
              </a:rPr>
              <a:t> → servicios esenciales del sistema.</a:t>
            </a:r>
            <a:endParaRPr lang="es-ES" sz="1400"/>
          </a:p>
          <a:p>
            <a:pPr marL="800100" lvl="1" indent="-342900">
              <a:lnSpc>
                <a:spcPct val="150000"/>
              </a:lnSpc>
              <a:buFontTx/>
              <a:buAutoNum type="alphaLcPeriod"/>
            </a:pPr>
            <a:r>
              <a:rPr lang="es-ES" sz="1400" err="1">
                <a:solidFill>
                  <a:srgbClr val="404040"/>
                </a:solidFill>
              </a:rPr>
              <a:t>basic.target</a:t>
            </a:r>
            <a:r>
              <a:rPr lang="es-ES" sz="1400">
                <a:solidFill>
                  <a:srgbClr val="404040"/>
                </a:solidFill>
              </a:rPr>
              <a:t> → servicios fundamentales.</a:t>
            </a:r>
            <a:endParaRPr lang="es-ES" sz="1400"/>
          </a:p>
          <a:p>
            <a:pPr marL="800100" lvl="1" indent="-342900">
              <a:lnSpc>
                <a:spcPct val="150000"/>
              </a:lnSpc>
              <a:buFontTx/>
              <a:buAutoNum type="alphaLcPeriod"/>
            </a:pPr>
            <a:r>
              <a:rPr lang="es-ES" sz="1400" err="1">
                <a:solidFill>
                  <a:srgbClr val="404040"/>
                </a:solidFill>
              </a:rPr>
              <a:t>multi-user.target</a:t>
            </a:r>
            <a:r>
              <a:rPr lang="es-ES" sz="1400">
                <a:solidFill>
                  <a:srgbClr val="404040"/>
                </a:solidFill>
              </a:rPr>
              <a:t>, </a:t>
            </a:r>
            <a:r>
              <a:rPr lang="es-ES" sz="1400" err="1">
                <a:solidFill>
                  <a:srgbClr val="404040"/>
                </a:solidFill>
              </a:rPr>
              <a:t>graphical.target</a:t>
            </a:r>
            <a:r>
              <a:rPr lang="es-ES" sz="1400">
                <a:solidFill>
                  <a:srgbClr val="404040"/>
                </a:solidFill>
              </a:rPr>
              <a:t>, </a:t>
            </a:r>
            <a:r>
              <a:rPr lang="es-ES" sz="1400" err="1">
                <a:solidFill>
                  <a:srgbClr val="404040"/>
                </a:solidFill>
              </a:rPr>
              <a:t>emergency.target</a:t>
            </a:r>
            <a:r>
              <a:rPr lang="es-ES" sz="1400">
                <a:solidFill>
                  <a:srgbClr val="404040"/>
                </a:solidFill>
              </a:rPr>
              <a:t>, etc.</a:t>
            </a:r>
            <a:endParaRPr lang="es-ES" sz="1400"/>
          </a:p>
          <a:p>
            <a:pPr marL="342900" indent="-342900">
              <a:lnSpc>
                <a:spcPct val="150000"/>
              </a:lnSpc>
              <a:buFontTx/>
              <a:buAutoNum type="arabicPeriod"/>
            </a:pPr>
            <a:r>
              <a:rPr lang="es-ES" sz="1400">
                <a:solidFill>
                  <a:srgbClr val="404040"/>
                </a:solidFill>
              </a:rPr>
              <a:t>Lanza servicios como </a:t>
            </a:r>
            <a:r>
              <a:rPr lang="es-ES" sz="1400" err="1">
                <a:solidFill>
                  <a:srgbClr val="404040"/>
                </a:solidFill>
              </a:rPr>
              <a:t>networkd</a:t>
            </a:r>
            <a:r>
              <a:rPr lang="es-ES" sz="1400">
                <a:solidFill>
                  <a:srgbClr val="404040"/>
                </a:solidFill>
              </a:rPr>
              <a:t>, </a:t>
            </a:r>
            <a:r>
              <a:rPr lang="es-ES" sz="1400" err="1">
                <a:solidFill>
                  <a:srgbClr val="404040"/>
                </a:solidFill>
              </a:rPr>
              <a:t>sshd</a:t>
            </a:r>
            <a:r>
              <a:rPr lang="es-ES" sz="1400">
                <a:solidFill>
                  <a:srgbClr val="404040"/>
                </a:solidFill>
              </a:rPr>
              <a:t>, cron, </a:t>
            </a:r>
            <a:r>
              <a:rPr lang="es-ES" sz="1400" err="1">
                <a:solidFill>
                  <a:srgbClr val="404040"/>
                </a:solidFill>
              </a:rPr>
              <a:t>gdm</a:t>
            </a:r>
            <a:r>
              <a:rPr lang="es-ES" sz="1400">
                <a:solidFill>
                  <a:srgbClr val="404040"/>
                </a:solidFill>
              </a:rPr>
              <a:t>, etc.</a:t>
            </a:r>
            <a:endParaRPr lang="es-ES"/>
          </a:p>
          <a:p>
            <a:pPr marL="342900" indent="-342900">
              <a:buFontTx/>
              <a:buAutoNum type="arabicPeriod"/>
            </a:pPr>
            <a:endParaRPr lang="es-ES" sz="1400" i="1">
              <a:solidFill>
                <a:srgbClr val="404040"/>
              </a:solidFill>
            </a:endParaRPr>
          </a:p>
        </p:txBody>
      </p:sp>
    </p:spTree>
    <p:extLst>
      <p:ext uri="{BB962C8B-B14F-4D97-AF65-F5344CB8AC3E}">
        <p14:creationId xmlns:p14="http://schemas.microsoft.com/office/powerpoint/2010/main" val="15539201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4ACFC-4BBB-B312-2D30-055083B4AA4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737F086-E761-FB79-1261-24A9D0E0B255}"/>
              </a:ext>
            </a:extLst>
          </p:cNvPr>
          <p:cNvSpPr>
            <a:spLocks noGrp="1"/>
          </p:cNvSpPr>
          <p:nvPr>
            <p:ph type="title"/>
          </p:nvPr>
        </p:nvSpPr>
        <p:spPr>
          <a:xfrm>
            <a:off x="986294" y="794817"/>
            <a:ext cx="5111750" cy="985707"/>
          </a:xfrm>
        </p:spPr>
        <p:txBody>
          <a:bodyPr rtlCol="0">
            <a:normAutofit/>
          </a:bodyPr>
          <a:lstStyle/>
          <a:p>
            <a:r>
              <a:rPr lang="es-ES" noProof="1"/>
              <a:t>Etapa 5: uSUARIO Y LOGIN</a:t>
            </a:r>
          </a:p>
        </p:txBody>
      </p:sp>
      <p:sp>
        <p:nvSpPr>
          <p:cNvPr id="5" name="Marcador de pie de página 4">
            <a:extLst>
              <a:ext uri="{FF2B5EF4-FFF2-40B4-BE49-F238E27FC236}">
                <a16:creationId xmlns:a16="http://schemas.microsoft.com/office/drawing/2014/main" id="{24AC3DB7-96CE-B5AB-309E-1CBF2F004168}"/>
              </a:ext>
            </a:extLst>
          </p:cNvPr>
          <p:cNvSpPr>
            <a:spLocks noGrp="1"/>
          </p:cNvSpPr>
          <p:nvPr>
            <p:ph type="ftr" sz="quarter" idx="11"/>
          </p:nvPr>
        </p:nvSpPr>
        <p:spPr>
          <a:xfrm>
            <a:off x="5224463" y="6356350"/>
            <a:ext cx="1743075" cy="365125"/>
          </a:xfrm>
        </p:spPr>
        <p:txBody>
          <a:bodyPr rtlCol="0"/>
          <a:lstStyle/>
          <a:p>
            <a:pPr rtl="0"/>
            <a:r>
              <a:rPr lang="es-ES" noProof="1"/>
              <a:t>SYSTEMD</a:t>
            </a:r>
          </a:p>
        </p:txBody>
      </p:sp>
      <p:sp>
        <p:nvSpPr>
          <p:cNvPr id="6" name="Marcador de número de diapositiva 5">
            <a:extLst>
              <a:ext uri="{FF2B5EF4-FFF2-40B4-BE49-F238E27FC236}">
                <a16:creationId xmlns:a16="http://schemas.microsoft.com/office/drawing/2014/main" id="{240E7C14-0E53-EAEE-E053-9857025F2DF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noProof="1" dirty="0" smtClean="0"/>
              <a:pPr rtl="0"/>
              <a:t>64</a:t>
            </a:fld>
            <a:endParaRPr lang="es-ES" noProof="1"/>
          </a:p>
        </p:txBody>
      </p:sp>
      <p:sp>
        <p:nvSpPr>
          <p:cNvPr id="12" name="Marcador de texto 11">
            <a:extLst>
              <a:ext uri="{FF2B5EF4-FFF2-40B4-BE49-F238E27FC236}">
                <a16:creationId xmlns:a16="http://schemas.microsoft.com/office/drawing/2014/main" id="{E04E3B40-9DFE-9F45-3089-374C70DCCF28}"/>
              </a:ext>
            </a:extLst>
          </p:cNvPr>
          <p:cNvSpPr>
            <a:spLocks noGrp="1"/>
          </p:cNvSpPr>
          <p:nvPr>
            <p:ph type="body" idx="1"/>
          </p:nvPr>
        </p:nvSpPr>
        <p:spPr>
          <a:xfrm>
            <a:off x="348119" y="2081320"/>
            <a:ext cx="7264138" cy="4110517"/>
          </a:xfrm>
        </p:spPr>
        <p:txBody>
          <a:bodyPr vert="horz" lIns="91440" tIns="45720" rIns="91440" bIns="45720" rtlCol="0" anchor="t">
            <a:normAutofit lnSpcReduction="10000"/>
          </a:bodyPr>
          <a:lstStyle/>
          <a:p>
            <a:pPr marL="342900" indent="-342900">
              <a:buFont typeface="Arial"/>
              <a:buChar char="•"/>
            </a:pPr>
            <a:r>
              <a:rPr lang="es-ES">
                <a:ea typeface="+mn-lt"/>
                <a:cs typeface="+mn-lt"/>
              </a:rPr>
              <a:t>Una vez finaliza el arranque, el sistema entra en </a:t>
            </a:r>
            <a:r>
              <a:rPr lang="es-ES" b="1">
                <a:ea typeface="+mn-lt"/>
                <a:cs typeface="+mn-lt"/>
              </a:rPr>
              <a:t>modo operativo</a:t>
            </a:r>
            <a:r>
              <a:rPr lang="es-ES">
                <a:ea typeface="+mn-lt"/>
                <a:cs typeface="+mn-lt"/>
              </a:rPr>
              <a:t> y presenta la </a:t>
            </a:r>
            <a:r>
              <a:rPr lang="es-ES" b="1">
                <a:ea typeface="+mn-lt"/>
                <a:cs typeface="+mn-lt"/>
              </a:rPr>
              <a:t>interfaz de </a:t>
            </a:r>
            <a:r>
              <a:rPr lang="es-ES" b="1" err="1">
                <a:ea typeface="+mn-lt"/>
                <a:cs typeface="+mn-lt"/>
              </a:rPr>
              <a:t>login</a:t>
            </a:r>
            <a:r>
              <a:rPr lang="es-ES">
                <a:ea typeface="+mn-lt"/>
                <a:cs typeface="+mn-lt"/>
              </a:rPr>
              <a:t>:</a:t>
            </a:r>
            <a:endParaRPr lang="es-ES">
              <a:latin typeface="Tenorite"/>
            </a:endParaRPr>
          </a:p>
          <a:p>
            <a:pPr marL="800100" lvl="1" indent="-342900">
              <a:lnSpc>
                <a:spcPct val="150000"/>
              </a:lnSpc>
              <a:buFont typeface="Courier New"/>
              <a:buChar char="o"/>
            </a:pPr>
            <a:r>
              <a:rPr lang="es-ES" sz="1400" spc="50">
                <a:solidFill>
                  <a:srgbClr val="404040"/>
                </a:solidFill>
                <a:ea typeface="+mn-lt"/>
                <a:cs typeface="+mn-lt"/>
              </a:rPr>
              <a:t>Si es </a:t>
            </a:r>
            <a:r>
              <a:rPr lang="es-ES" sz="1400" b="1" spc="50">
                <a:solidFill>
                  <a:srgbClr val="404040"/>
                </a:solidFill>
                <a:ea typeface="+mn-lt"/>
                <a:cs typeface="+mn-lt"/>
              </a:rPr>
              <a:t>gráfico</a:t>
            </a:r>
            <a:r>
              <a:rPr lang="es-ES" sz="1400" spc="50">
                <a:solidFill>
                  <a:srgbClr val="404040"/>
                </a:solidFill>
                <a:ea typeface="+mn-lt"/>
                <a:cs typeface="+mn-lt"/>
              </a:rPr>
              <a:t> (</a:t>
            </a:r>
            <a:r>
              <a:rPr lang="es-ES" sz="1400" spc="50" err="1">
                <a:solidFill>
                  <a:srgbClr val="404040"/>
                </a:solidFill>
                <a:latin typeface="Tenorite"/>
              </a:rPr>
              <a:t>graphical.target</a:t>
            </a:r>
            <a:r>
              <a:rPr lang="es-ES" sz="1400" spc="50">
                <a:solidFill>
                  <a:srgbClr val="404040"/>
                </a:solidFill>
                <a:ea typeface="+mn-lt"/>
                <a:cs typeface="+mn-lt"/>
              </a:rPr>
              <a:t>): Muestra </a:t>
            </a:r>
            <a:r>
              <a:rPr lang="es-ES" sz="1400" spc="50" err="1">
                <a:solidFill>
                  <a:srgbClr val="404040"/>
                </a:solidFill>
                <a:latin typeface="Tenorite"/>
              </a:rPr>
              <a:t>gdm</a:t>
            </a:r>
            <a:r>
              <a:rPr lang="es-ES" sz="1400" spc="50">
                <a:solidFill>
                  <a:srgbClr val="404040"/>
                </a:solidFill>
                <a:ea typeface="+mn-lt"/>
                <a:cs typeface="+mn-lt"/>
              </a:rPr>
              <a:t>, </a:t>
            </a:r>
            <a:r>
              <a:rPr lang="es-ES" sz="1400" spc="50" err="1">
                <a:solidFill>
                  <a:srgbClr val="404040"/>
                </a:solidFill>
                <a:latin typeface="Tenorite"/>
              </a:rPr>
              <a:t>lightdm</a:t>
            </a:r>
            <a:r>
              <a:rPr lang="es-ES" sz="1400" spc="50">
                <a:solidFill>
                  <a:srgbClr val="404040"/>
                </a:solidFill>
                <a:ea typeface="+mn-lt"/>
                <a:cs typeface="+mn-lt"/>
              </a:rPr>
              <a:t>, </a:t>
            </a:r>
            <a:r>
              <a:rPr lang="es-ES" sz="1400" spc="50" err="1">
                <a:solidFill>
                  <a:srgbClr val="404040"/>
                </a:solidFill>
                <a:latin typeface="Tenorite"/>
              </a:rPr>
              <a:t>sddm</a:t>
            </a:r>
            <a:r>
              <a:rPr lang="es-ES" sz="1400" spc="50">
                <a:solidFill>
                  <a:srgbClr val="404040"/>
                </a:solidFill>
                <a:ea typeface="+mn-lt"/>
                <a:cs typeface="+mn-lt"/>
              </a:rPr>
              <a:t>, etc.</a:t>
            </a:r>
            <a:endParaRPr lang="es-ES" sz="1400" spc="50">
              <a:solidFill>
                <a:srgbClr val="404040"/>
              </a:solidFill>
            </a:endParaRPr>
          </a:p>
          <a:p>
            <a:pPr marL="800100" lvl="1" indent="-342900">
              <a:lnSpc>
                <a:spcPct val="150000"/>
              </a:lnSpc>
              <a:buFont typeface="Courier New"/>
              <a:buChar char="o"/>
            </a:pPr>
            <a:r>
              <a:rPr lang="es-ES" sz="1400" spc="50">
                <a:solidFill>
                  <a:srgbClr val="404040"/>
                </a:solidFill>
                <a:ea typeface="+mn-lt"/>
                <a:cs typeface="+mn-lt"/>
              </a:rPr>
              <a:t>Si es </a:t>
            </a:r>
            <a:r>
              <a:rPr lang="es-ES" sz="1400" b="1" spc="50">
                <a:solidFill>
                  <a:srgbClr val="404040"/>
                </a:solidFill>
                <a:ea typeface="+mn-lt"/>
                <a:cs typeface="+mn-lt"/>
              </a:rPr>
              <a:t>modo texto</a:t>
            </a:r>
            <a:r>
              <a:rPr lang="es-ES" sz="1400" spc="50">
                <a:solidFill>
                  <a:srgbClr val="404040"/>
                </a:solidFill>
                <a:ea typeface="+mn-lt"/>
                <a:cs typeface="+mn-lt"/>
              </a:rPr>
              <a:t> (</a:t>
            </a:r>
            <a:r>
              <a:rPr lang="es-ES" sz="1400" spc="50" err="1">
                <a:solidFill>
                  <a:srgbClr val="404040"/>
                </a:solidFill>
                <a:latin typeface="Tenorite"/>
              </a:rPr>
              <a:t>multi-user.target</a:t>
            </a:r>
            <a:r>
              <a:rPr lang="es-ES" sz="1400" spc="50">
                <a:solidFill>
                  <a:srgbClr val="404040"/>
                </a:solidFill>
                <a:ea typeface="+mn-lt"/>
                <a:cs typeface="+mn-lt"/>
              </a:rPr>
              <a:t>): Lanza  para </a:t>
            </a:r>
            <a:r>
              <a:rPr lang="es-ES" sz="1400" spc="50" err="1">
                <a:solidFill>
                  <a:srgbClr val="404040"/>
                </a:solidFill>
                <a:ea typeface="+mn-lt"/>
                <a:cs typeface="+mn-lt"/>
              </a:rPr>
              <a:t>login</a:t>
            </a:r>
            <a:r>
              <a:rPr lang="es-ES" sz="1400" spc="50">
                <a:solidFill>
                  <a:srgbClr val="404040"/>
                </a:solidFill>
                <a:ea typeface="+mn-lt"/>
                <a:cs typeface="+mn-lt"/>
              </a:rPr>
              <a:t> vía terminal.</a:t>
            </a:r>
            <a:endParaRPr lang="es-ES" sz="1400" spc="50">
              <a:solidFill>
                <a:srgbClr val="404040"/>
              </a:solidFill>
            </a:endParaRPr>
          </a:p>
          <a:p>
            <a:pPr marL="342900" indent="-342900">
              <a:buFont typeface="Arial"/>
              <a:buChar char="•"/>
            </a:pPr>
            <a:r>
              <a:rPr lang="es-ES">
                <a:ea typeface="+mn-lt"/>
                <a:cs typeface="+mn-lt"/>
              </a:rPr>
              <a:t>Herramientas para analizar el arranque:</a:t>
            </a:r>
            <a:endParaRPr lang="es-ES"/>
          </a:p>
          <a:p>
            <a:pPr marL="800100" lvl="1" indent="-342900">
              <a:lnSpc>
                <a:spcPct val="150000"/>
              </a:lnSpc>
              <a:buFont typeface="Courier New"/>
              <a:buChar char="o"/>
            </a:pPr>
            <a:r>
              <a:rPr lang="es-ES" sz="1400" spc="50" err="1">
                <a:solidFill>
                  <a:srgbClr val="404040"/>
                </a:solidFill>
                <a:latin typeface="Tenorite"/>
              </a:rPr>
              <a:t>systemd-analyze</a:t>
            </a:r>
            <a:r>
              <a:rPr lang="es-ES" sz="1400" spc="50">
                <a:solidFill>
                  <a:srgbClr val="404040"/>
                </a:solidFill>
                <a:latin typeface="Tenorite"/>
              </a:rPr>
              <a:t> </a:t>
            </a:r>
            <a:r>
              <a:rPr lang="es-ES" sz="1400" spc="50" err="1">
                <a:solidFill>
                  <a:srgbClr val="404040"/>
                </a:solidFill>
                <a:latin typeface="Tenorite"/>
              </a:rPr>
              <a:t>blame</a:t>
            </a:r>
            <a:r>
              <a:rPr lang="es-ES" sz="1400" spc="50">
                <a:solidFill>
                  <a:srgbClr val="404040"/>
                </a:solidFill>
                <a:ea typeface="+mn-lt"/>
                <a:cs typeface="+mn-lt"/>
              </a:rPr>
              <a:t> → tiempo que tardó cada unidad.</a:t>
            </a:r>
            <a:endParaRPr lang="es-ES" sz="1400" spc="50">
              <a:solidFill>
                <a:srgbClr val="404040"/>
              </a:solidFill>
            </a:endParaRPr>
          </a:p>
          <a:p>
            <a:pPr marL="800100" lvl="1" indent="-342900">
              <a:lnSpc>
                <a:spcPct val="150000"/>
              </a:lnSpc>
              <a:buFont typeface="Courier New"/>
              <a:buChar char="o"/>
            </a:pPr>
            <a:r>
              <a:rPr lang="es-ES" sz="1400" spc="50" err="1">
                <a:solidFill>
                  <a:srgbClr val="404040"/>
                </a:solidFill>
                <a:latin typeface="Tenorite"/>
              </a:rPr>
              <a:t>systemd-analyze</a:t>
            </a:r>
            <a:r>
              <a:rPr lang="es-ES" sz="1400" spc="50">
                <a:solidFill>
                  <a:srgbClr val="404040"/>
                </a:solidFill>
                <a:latin typeface="Tenorite"/>
              </a:rPr>
              <a:t> </a:t>
            </a:r>
            <a:r>
              <a:rPr lang="es-ES" sz="1400" spc="50" err="1">
                <a:solidFill>
                  <a:srgbClr val="404040"/>
                </a:solidFill>
                <a:latin typeface="Tenorite"/>
              </a:rPr>
              <a:t>critical-chain</a:t>
            </a:r>
            <a:r>
              <a:rPr lang="es-ES" sz="1400" spc="50">
                <a:solidFill>
                  <a:srgbClr val="404040"/>
                </a:solidFill>
                <a:ea typeface="+mn-lt"/>
                <a:cs typeface="+mn-lt"/>
              </a:rPr>
              <a:t> → dependencias y tiempos en orden jerárquico.</a:t>
            </a:r>
            <a:endParaRPr lang="es-ES" sz="1400" spc="50">
              <a:solidFill>
                <a:srgbClr val="404040"/>
              </a:solidFill>
            </a:endParaRPr>
          </a:p>
          <a:p>
            <a:pPr marL="800100" lvl="1" indent="-342900">
              <a:lnSpc>
                <a:spcPct val="150000"/>
              </a:lnSpc>
              <a:buFont typeface="Courier New"/>
              <a:buChar char="o"/>
            </a:pPr>
            <a:r>
              <a:rPr lang="es-ES" sz="1400" spc="50" err="1">
                <a:solidFill>
                  <a:srgbClr val="404040"/>
                </a:solidFill>
                <a:latin typeface="Tenorite"/>
              </a:rPr>
              <a:t>systemd-analyze</a:t>
            </a:r>
            <a:r>
              <a:rPr lang="es-ES" sz="1400" spc="50">
                <a:solidFill>
                  <a:srgbClr val="404040"/>
                </a:solidFill>
                <a:latin typeface="Tenorite"/>
              </a:rPr>
              <a:t> </a:t>
            </a:r>
            <a:r>
              <a:rPr lang="es-ES" sz="1400" spc="50" err="1">
                <a:solidFill>
                  <a:srgbClr val="404040"/>
                </a:solidFill>
                <a:latin typeface="Tenorite"/>
              </a:rPr>
              <a:t>plot</a:t>
            </a:r>
            <a:r>
              <a:rPr lang="es-ES" sz="1400" spc="50">
                <a:solidFill>
                  <a:srgbClr val="404040"/>
                </a:solidFill>
                <a:ea typeface="+mn-lt"/>
                <a:cs typeface="+mn-lt"/>
              </a:rPr>
              <a:t> → genera gráfico SVG del arranque.</a:t>
            </a:r>
            <a:endParaRPr lang="es-ES" sz="1400" spc="50">
              <a:solidFill>
                <a:srgbClr val="404040"/>
              </a:solidFill>
            </a:endParaRPr>
          </a:p>
          <a:p>
            <a:pPr marL="800100" indent="-342900">
              <a:lnSpc>
                <a:spcPct val="140000"/>
              </a:lnSpc>
              <a:buFont typeface="Courier New"/>
              <a:buChar char="o"/>
            </a:pPr>
            <a:r>
              <a:rPr lang="es-ES" err="1">
                <a:solidFill>
                  <a:srgbClr val="404040"/>
                </a:solidFill>
                <a:latin typeface="Tenorite"/>
              </a:rPr>
              <a:t>systemd-analyze</a:t>
            </a:r>
            <a:r>
              <a:rPr lang="es-ES">
                <a:solidFill>
                  <a:srgbClr val="404040"/>
                </a:solidFill>
                <a:latin typeface="Tenorite"/>
              </a:rPr>
              <a:t> time → tiempo total (</a:t>
            </a:r>
            <a:r>
              <a:rPr lang="es-ES" err="1">
                <a:solidFill>
                  <a:srgbClr val="404040"/>
                </a:solidFill>
                <a:latin typeface="Tenorite"/>
              </a:rPr>
              <a:t>kernel</a:t>
            </a:r>
            <a:r>
              <a:rPr lang="es-ES">
                <a:solidFill>
                  <a:srgbClr val="404040"/>
                </a:solidFill>
                <a:latin typeface="Tenorite"/>
              </a:rPr>
              <a:t> + espacio de usuario).</a:t>
            </a:r>
          </a:p>
          <a:p>
            <a:pPr marL="800100" lvl="1" indent="-342900">
              <a:lnSpc>
                <a:spcPct val="150000"/>
              </a:lnSpc>
              <a:buFont typeface="Courier New"/>
              <a:buChar char="o"/>
            </a:pPr>
            <a:r>
              <a:rPr lang="es-ES" sz="1400" spc="50" err="1">
                <a:solidFill>
                  <a:srgbClr val="404040"/>
                </a:solidFill>
                <a:latin typeface="Tenorite"/>
              </a:rPr>
              <a:t>systemctl</a:t>
            </a:r>
            <a:r>
              <a:rPr lang="es-ES" sz="1400" spc="50">
                <a:solidFill>
                  <a:srgbClr val="404040"/>
                </a:solidFill>
                <a:latin typeface="Tenorite"/>
              </a:rPr>
              <a:t> </a:t>
            </a:r>
            <a:r>
              <a:rPr lang="es-ES" sz="1400" spc="50" err="1">
                <a:solidFill>
                  <a:srgbClr val="404040"/>
                </a:solidFill>
                <a:latin typeface="Tenorite"/>
              </a:rPr>
              <a:t>list-dependencies</a:t>
            </a:r>
            <a:r>
              <a:rPr lang="es-ES" sz="1400" spc="50">
                <a:solidFill>
                  <a:srgbClr val="404040"/>
                </a:solidFill>
                <a:latin typeface="Tenorite"/>
              </a:rPr>
              <a:t> </a:t>
            </a:r>
            <a:r>
              <a:rPr lang="es-ES" sz="1400" spc="50" err="1">
                <a:solidFill>
                  <a:srgbClr val="404040"/>
                </a:solidFill>
                <a:latin typeface="Tenorite"/>
              </a:rPr>
              <a:t>nombre.service</a:t>
            </a:r>
            <a:r>
              <a:rPr lang="es-ES" sz="1400" spc="50">
                <a:solidFill>
                  <a:srgbClr val="404040"/>
                </a:solidFill>
                <a:ea typeface="+mn-lt"/>
                <a:cs typeface="+mn-lt"/>
              </a:rPr>
              <a:t> → muestra dependencias de un servicio.</a:t>
            </a:r>
            <a:endParaRPr lang="es-ES" sz="1400" spc="50">
              <a:solidFill>
                <a:srgbClr val="404040"/>
              </a:solidFill>
            </a:endParaRPr>
          </a:p>
          <a:p>
            <a:pPr marL="285750" indent="-285750">
              <a:buFont typeface="Arial"/>
              <a:buChar char="•"/>
            </a:pPr>
            <a:endParaRPr lang="es-ES">
              <a:solidFill>
                <a:srgbClr val="404040"/>
              </a:solidFill>
              <a:latin typeface="Tenorite"/>
            </a:endParaRPr>
          </a:p>
          <a:p>
            <a:endParaRPr lang="es-ES">
              <a:solidFill>
                <a:srgbClr val="404040"/>
              </a:solidFill>
              <a:latin typeface="Tenorite"/>
            </a:endParaRPr>
          </a:p>
          <a:p>
            <a:endParaRPr lang="es-ES">
              <a:solidFill>
                <a:srgbClr val="404040"/>
              </a:solidFill>
              <a:latin typeface="Tenorite"/>
            </a:endParaRPr>
          </a:p>
        </p:txBody>
      </p:sp>
    </p:spTree>
    <p:extLst>
      <p:ext uri="{BB962C8B-B14F-4D97-AF65-F5344CB8AC3E}">
        <p14:creationId xmlns:p14="http://schemas.microsoft.com/office/powerpoint/2010/main" val="32310889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1594B-9EA8-52CF-3367-A6C2EDF3529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018D63A-4046-BBA9-F261-AF8CB6FBC409}"/>
              </a:ext>
              <a:ext uri="{C183D7F6-B498-43B3-948B-1728B52AA6E4}">
                <adec:decorative xmlns:adec="http://schemas.microsoft.com/office/drawing/2017/decorative" val="0"/>
              </a:ext>
            </a:extLst>
          </p:cNvPr>
          <p:cNvSpPr>
            <a:spLocks noGrp="1"/>
          </p:cNvSpPr>
          <p:nvPr>
            <p:ph type="title"/>
          </p:nvPr>
        </p:nvSpPr>
        <p:spPr>
          <a:xfrm>
            <a:off x="779001" y="3121717"/>
            <a:ext cx="4372868" cy="976194"/>
          </a:xfrm>
        </p:spPr>
        <p:txBody>
          <a:bodyPr rtlCol="0">
            <a:normAutofit/>
          </a:bodyPr>
          <a:lstStyle/>
          <a:p>
            <a:r>
              <a:rPr lang="es-ES" noProof="1"/>
              <a:t>Registro y monitoreo</a:t>
            </a:r>
          </a:p>
        </p:txBody>
      </p:sp>
      <p:sp>
        <p:nvSpPr>
          <p:cNvPr id="5" name="Marcador de pie de página 4">
            <a:extLst>
              <a:ext uri="{FF2B5EF4-FFF2-40B4-BE49-F238E27FC236}">
                <a16:creationId xmlns:a16="http://schemas.microsoft.com/office/drawing/2014/main" id="{4E64D3F9-8E09-9296-D031-E95D2097A8C0}"/>
              </a:ext>
            </a:extLst>
          </p:cNvPr>
          <p:cNvSpPr>
            <a:spLocks noGrp="1"/>
          </p:cNvSpPr>
          <p:nvPr>
            <p:ph type="ftr" sz="quarter" idx="11"/>
          </p:nvPr>
        </p:nvSpPr>
        <p:spPr>
          <a:xfrm>
            <a:off x="2669886" y="6356349"/>
            <a:ext cx="2482842" cy="365125"/>
          </a:xfrm>
        </p:spPr>
        <p:txBody>
          <a:bodyPr rtlCol="0"/>
          <a:lstStyle/>
          <a:p>
            <a:pPr rtl="0"/>
            <a:r>
              <a:rPr lang="es-ES" noProof="1"/>
              <a:t>SYSTEMD</a:t>
            </a:r>
          </a:p>
        </p:txBody>
      </p:sp>
      <p:sp>
        <p:nvSpPr>
          <p:cNvPr id="4" name="Marcador de número de diapositiva 3">
            <a:extLst>
              <a:ext uri="{FF2B5EF4-FFF2-40B4-BE49-F238E27FC236}">
                <a16:creationId xmlns:a16="http://schemas.microsoft.com/office/drawing/2014/main" id="{ED2BC86B-C994-F129-4B92-8B35CA4BF99C}"/>
              </a:ext>
            </a:extLst>
          </p:cNvPr>
          <p:cNvSpPr>
            <a:spLocks noGrp="1"/>
          </p:cNvSpPr>
          <p:nvPr>
            <p:ph type="sldNum" sz="quarter" idx="12"/>
          </p:nvPr>
        </p:nvSpPr>
        <p:spPr>
          <a:xfrm>
            <a:off x="5536305" y="6356350"/>
            <a:ext cx="987552" cy="365125"/>
          </a:xfrm>
        </p:spPr>
        <p:txBody>
          <a:bodyPr rtlCol="0"/>
          <a:lstStyle/>
          <a:p>
            <a:pPr rtl="0"/>
            <a:fld id="{19B51A1E-902D-48AF-9020-955120F399B6}" type="slidenum">
              <a:rPr lang="es-ES" noProof="1" smtClean="0"/>
              <a:pPr rtl="0"/>
              <a:t>65</a:t>
            </a:fld>
            <a:endParaRPr lang="es-ES" noProof="1"/>
          </a:p>
        </p:txBody>
      </p:sp>
    </p:spTree>
    <p:extLst>
      <p:ext uri="{BB962C8B-B14F-4D97-AF65-F5344CB8AC3E}">
        <p14:creationId xmlns:p14="http://schemas.microsoft.com/office/powerpoint/2010/main" val="322232015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689CA-A8EA-5F48-C73A-466B1A9E0113}"/>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92F7D631-02AD-29AD-813D-23089078302B}"/>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1504B1F9-62DA-CA78-9DA9-6C4609EA42C8}"/>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66</a:t>
            </a:fld>
            <a:endParaRPr lang="es-ES" noProof="1"/>
          </a:p>
        </p:txBody>
      </p:sp>
      <p:sp>
        <p:nvSpPr>
          <p:cNvPr id="14" name="Título 1">
            <a:extLst>
              <a:ext uri="{FF2B5EF4-FFF2-40B4-BE49-F238E27FC236}">
                <a16:creationId xmlns:a16="http://schemas.microsoft.com/office/drawing/2014/main" id="{34B53113-E5D1-8371-811A-451B9978B5C9}"/>
              </a:ext>
            </a:extLst>
          </p:cNvPr>
          <p:cNvSpPr>
            <a:spLocks noGrp="1"/>
          </p:cNvSpPr>
          <p:nvPr>
            <p:ph type="title"/>
          </p:nvPr>
        </p:nvSpPr>
        <p:spPr>
          <a:xfrm>
            <a:off x="2605469" y="666996"/>
            <a:ext cx="6984546" cy="846301"/>
          </a:xfrm>
        </p:spPr>
        <p:txBody>
          <a:bodyPr rtlCol="0">
            <a:normAutofit/>
          </a:bodyPr>
          <a:lstStyle/>
          <a:p>
            <a:r>
              <a:rPr lang="es-ES"/>
              <a:t>GESTIÓN DE LOGS CON JOURNALCTL</a:t>
            </a:r>
          </a:p>
        </p:txBody>
      </p:sp>
      <p:sp>
        <p:nvSpPr>
          <p:cNvPr id="19" name="Marcador de texto 3">
            <a:extLst>
              <a:ext uri="{FF2B5EF4-FFF2-40B4-BE49-F238E27FC236}">
                <a16:creationId xmlns:a16="http://schemas.microsoft.com/office/drawing/2014/main" id="{C7139554-AD1E-C7C4-2C61-00E0820E2706}"/>
              </a:ext>
            </a:extLst>
          </p:cNvPr>
          <p:cNvSpPr txBox="1">
            <a:spLocks/>
          </p:cNvSpPr>
          <p:nvPr/>
        </p:nvSpPr>
        <p:spPr>
          <a:xfrm>
            <a:off x="2607128" y="2358230"/>
            <a:ext cx="6822816" cy="31995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i="1" err="1"/>
              <a:t>Systemd</a:t>
            </a:r>
            <a:r>
              <a:rPr lang="es-ES" i="1"/>
              <a:t> reemplaza a </a:t>
            </a:r>
            <a:r>
              <a:rPr lang="es-ES" i="1" err="1"/>
              <a:t>syslog</a:t>
            </a:r>
            <a:r>
              <a:rPr lang="es-ES" i="1"/>
              <a:t>/</a:t>
            </a:r>
            <a:r>
              <a:rPr lang="es-ES" i="1" err="1"/>
              <a:t>rsyslog</a:t>
            </a:r>
            <a:r>
              <a:rPr lang="es-ES" i="1"/>
              <a:t> con un sistema binario eficiente de logs.</a:t>
            </a:r>
          </a:p>
          <a:p>
            <a:pPr algn="l"/>
            <a:r>
              <a:rPr lang="es-ES"/>
              <a:t>Componentes principales:</a:t>
            </a:r>
          </a:p>
          <a:p>
            <a:pPr marL="342900" indent="-342900" algn="l">
              <a:buAutoNum type="arabicPeriod"/>
            </a:pPr>
            <a:r>
              <a:rPr lang="es-ES" err="1"/>
              <a:t>systemd-journald.service</a:t>
            </a:r>
            <a:r>
              <a:rPr lang="es-ES"/>
              <a:t> – </a:t>
            </a:r>
            <a:r>
              <a:rPr lang="es-ES" err="1"/>
              <a:t>daemon</a:t>
            </a:r>
            <a:r>
              <a:rPr lang="es-ES"/>
              <a:t> central del </a:t>
            </a:r>
            <a:r>
              <a:rPr lang="es-ES" err="1"/>
              <a:t>journal</a:t>
            </a:r>
            <a:r>
              <a:rPr lang="es-ES"/>
              <a:t>.</a:t>
            </a:r>
          </a:p>
          <a:p>
            <a:pPr marL="342900" indent="-342900" algn="l">
              <a:buAutoNum type="arabicPeriod"/>
            </a:pPr>
            <a:r>
              <a:rPr lang="es-ES"/>
              <a:t>/run/</a:t>
            </a:r>
            <a:r>
              <a:rPr lang="es-ES" err="1"/>
              <a:t>systemd</a:t>
            </a:r>
            <a:r>
              <a:rPr lang="es-ES"/>
              <a:t>/</a:t>
            </a:r>
            <a:r>
              <a:rPr lang="es-ES" err="1"/>
              <a:t>journal</a:t>
            </a:r>
            <a:r>
              <a:rPr lang="es-ES"/>
              <a:t>/ – logs en memoria, se borran al reiniciar.</a:t>
            </a:r>
          </a:p>
          <a:p>
            <a:pPr marL="342900" indent="-342900" algn="l">
              <a:buAutoNum type="arabicPeriod"/>
            </a:pPr>
            <a:r>
              <a:rPr lang="es-ES"/>
              <a:t>/</a:t>
            </a:r>
            <a:r>
              <a:rPr lang="es-ES" err="1"/>
              <a:t>var</a:t>
            </a:r>
            <a:r>
              <a:rPr lang="es-ES"/>
              <a:t>/log/</a:t>
            </a:r>
            <a:r>
              <a:rPr lang="es-ES" err="1"/>
              <a:t>journal</a:t>
            </a:r>
            <a:r>
              <a:rPr lang="es-ES"/>
              <a:t>/ – logs persistentes en disco.</a:t>
            </a:r>
          </a:p>
          <a:p>
            <a:pPr marL="342900" indent="-342900" algn="l">
              <a:buAutoNum type="arabicPeriod"/>
            </a:pPr>
            <a:r>
              <a:rPr lang="es-ES" err="1"/>
              <a:t>journalctl</a:t>
            </a:r>
            <a:r>
              <a:rPr lang="es-ES"/>
              <a:t> – herramienta CLI para consultar los logs (¡reemplaza a </a:t>
            </a:r>
            <a:r>
              <a:rPr lang="es-ES" err="1"/>
              <a:t>cat</a:t>
            </a:r>
            <a:r>
              <a:rPr lang="es-ES"/>
              <a:t> sobre ficheros de log (en texto plano)!).</a:t>
            </a:r>
          </a:p>
          <a:p>
            <a:pPr algn="l"/>
            <a:endParaRPr lang="es-ES"/>
          </a:p>
        </p:txBody>
      </p:sp>
    </p:spTree>
    <p:extLst>
      <p:ext uri="{BB962C8B-B14F-4D97-AF65-F5344CB8AC3E}">
        <p14:creationId xmlns:p14="http://schemas.microsoft.com/office/powerpoint/2010/main" val="33565453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74AFA-70B1-2538-BB0C-00CC0635DE6F}"/>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91BFB3DB-BA82-E580-66D3-F0751788AECD}"/>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CD7E731C-FC7C-A567-A56B-03AAFF4BA451}"/>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67</a:t>
            </a:fld>
            <a:endParaRPr lang="es-ES" noProof="1"/>
          </a:p>
        </p:txBody>
      </p:sp>
      <p:sp>
        <p:nvSpPr>
          <p:cNvPr id="14" name="Título 1">
            <a:extLst>
              <a:ext uri="{FF2B5EF4-FFF2-40B4-BE49-F238E27FC236}">
                <a16:creationId xmlns:a16="http://schemas.microsoft.com/office/drawing/2014/main" id="{719294E4-7E4E-D122-740B-2645EE1EA969}"/>
              </a:ext>
            </a:extLst>
          </p:cNvPr>
          <p:cNvSpPr>
            <a:spLocks noGrp="1"/>
          </p:cNvSpPr>
          <p:nvPr>
            <p:ph type="title"/>
          </p:nvPr>
        </p:nvSpPr>
        <p:spPr>
          <a:xfrm>
            <a:off x="2605469" y="666996"/>
            <a:ext cx="6984546" cy="846301"/>
          </a:xfrm>
        </p:spPr>
        <p:txBody>
          <a:bodyPr rtlCol="0">
            <a:normAutofit/>
          </a:bodyPr>
          <a:lstStyle/>
          <a:p>
            <a:r>
              <a:rPr lang="es-ES"/>
              <a:t>Fuentes de logs y metadatos</a:t>
            </a:r>
          </a:p>
        </p:txBody>
      </p:sp>
      <p:sp>
        <p:nvSpPr>
          <p:cNvPr id="19" name="Marcador de texto 3">
            <a:extLst>
              <a:ext uri="{FF2B5EF4-FFF2-40B4-BE49-F238E27FC236}">
                <a16:creationId xmlns:a16="http://schemas.microsoft.com/office/drawing/2014/main" id="{7FE1ED0C-4D74-49BB-B08B-6BBB782B97AC}"/>
              </a:ext>
            </a:extLst>
          </p:cNvPr>
          <p:cNvSpPr txBox="1">
            <a:spLocks/>
          </p:cNvSpPr>
          <p:nvPr/>
        </p:nvSpPr>
        <p:spPr>
          <a:xfrm>
            <a:off x="2073728" y="1815305"/>
            <a:ext cx="3936741" cy="20946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s-ES"/>
          </a:p>
          <a:p>
            <a:pPr algn="l"/>
            <a:r>
              <a:rPr lang="es-ES" err="1"/>
              <a:t>Journald</a:t>
            </a:r>
            <a:r>
              <a:rPr lang="es-ES"/>
              <a:t> recoge logs desde:</a:t>
            </a:r>
          </a:p>
          <a:p>
            <a:pPr marL="285750" indent="-285750" algn="l">
              <a:buChar char="•"/>
            </a:pPr>
            <a:r>
              <a:rPr lang="es-ES"/>
              <a:t>STDOUT/STDERR de procesos supervisados.</a:t>
            </a:r>
          </a:p>
          <a:p>
            <a:pPr marL="285750" indent="-285750" algn="l">
              <a:buChar char="•"/>
            </a:pPr>
            <a:r>
              <a:rPr lang="es-ES" err="1"/>
              <a:t>APIs</a:t>
            </a:r>
            <a:r>
              <a:rPr lang="es-ES"/>
              <a:t> (</a:t>
            </a:r>
            <a:r>
              <a:rPr lang="es-ES" err="1"/>
              <a:t>sd_journal_send</a:t>
            </a:r>
            <a:r>
              <a:rPr lang="es-ES"/>
              <a:t>()).</a:t>
            </a:r>
          </a:p>
          <a:p>
            <a:pPr marL="285750" indent="-285750" algn="l">
              <a:buChar char="•"/>
            </a:pPr>
            <a:r>
              <a:rPr lang="es-ES" err="1"/>
              <a:t>syslog</a:t>
            </a:r>
            <a:r>
              <a:rPr lang="es-ES"/>
              <a:t> (si está configurado).</a:t>
            </a:r>
          </a:p>
          <a:p>
            <a:pPr marL="285750" indent="-285750" algn="l">
              <a:buChar char="•"/>
            </a:pPr>
            <a:r>
              <a:rPr lang="es-ES"/>
              <a:t>Eventos del </a:t>
            </a:r>
            <a:r>
              <a:rPr lang="es-ES" err="1"/>
              <a:t>kernel</a:t>
            </a:r>
            <a:r>
              <a:rPr lang="es-ES"/>
              <a:t> (/</a:t>
            </a:r>
            <a:r>
              <a:rPr lang="es-ES" err="1"/>
              <a:t>dev</a:t>
            </a:r>
            <a:r>
              <a:rPr lang="es-ES"/>
              <a:t>/</a:t>
            </a:r>
            <a:r>
              <a:rPr lang="es-ES" err="1"/>
              <a:t>kmsg</a:t>
            </a:r>
            <a:r>
              <a:rPr lang="es-ES"/>
              <a:t>, </a:t>
            </a:r>
            <a:r>
              <a:rPr lang="es-ES" err="1"/>
              <a:t>dmesg</a:t>
            </a:r>
            <a:r>
              <a:rPr lang="es-ES"/>
              <a:t>).</a:t>
            </a:r>
          </a:p>
          <a:p>
            <a:pPr algn="l"/>
            <a:endParaRPr lang="es-ES"/>
          </a:p>
          <a:p>
            <a:pPr marL="285750" indent="-285750" algn="l">
              <a:lnSpc>
                <a:spcPct val="80000"/>
              </a:lnSpc>
              <a:buChar char="•"/>
            </a:pPr>
            <a:endParaRPr lang="es-ES"/>
          </a:p>
          <a:p>
            <a:pPr marL="285750" indent="-285750" algn="l">
              <a:lnSpc>
                <a:spcPct val="80000"/>
              </a:lnSpc>
              <a:buChar char="•"/>
            </a:pPr>
            <a:endParaRPr lang="es-ES"/>
          </a:p>
          <a:p>
            <a:pPr marL="285750" indent="-285750" algn="l">
              <a:lnSpc>
                <a:spcPct val="80000"/>
              </a:lnSpc>
              <a:buChar char="•"/>
            </a:pPr>
            <a:endParaRPr lang="es-ES"/>
          </a:p>
          <a:p>
            <a:pPr algn="l"/>
            <a:endParaRPr lang="es-ES"/>
          </a:p>
          <a:p>
            <a:pPr algn="l"/>
            <a:endParaRPr lang="es-ES"/>
          </a:p>
        </p:txBody>
      </p:sp>
      <p:sp>
        <p:nvSpPr>
          <p:cNvPr id="2" name="Marcador de texto 3">
            <a:extLst>
              <a:ext uri="{FF2B5EF4-FFF2-40B4-BE49-F238E27FC236}">
                <a16:creationId xmlns:a16="http://schemas.microsoft.com/office/drawing/2014/main" id="{629A1E85-5DE9-E90E-3C3B-468FD0FE108D}"/>
              </a:ext>
            </a:extLst>
          </p:cNvPr>
          <p:cNvSpPr txBox="1">
            <a:spLocks/>
          </p:cNvSpPr>
          <p:nvPr/>
        </p:nvSpPr>
        <p:spPr>
          <a:xfrm>
            <a:off x="6826703" y="2091529"/>
            <a:ext cx="3574791" cy="1932682"/>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t>Cada entrada de log incluye:</a:t>
            </a:r>
          </a:p>
          <a:p>
            <a:pPr marL="285750" indent="-285750" algn="l">
              <a:lnSpc>
                <a:spcPct val="80000"/>
              </a:lnSpc>
              <a:buChar char="•"/>
            </a:pPr>
            <a:r>
              <a:rPr lang="es-ES"/>
              <a:t>PID, UID, GID</a:t>
            </a:r>
          </a:p>
          <a:p>
            <a:pPr marL="285750" indent="-285750" algn="l">
              <a:lnSpc>
                <a:spcPct val="80000"/>
              </a:lnSpc>
              <a:buChar char="•"/>
            </a:pPr>
            <a:r>
              <a:rPr lang="es-ES" err="1"/>
              <a:t>Timestamp</a:t>
            </a:r>
            <a:endParaRPr lang="es-ES"/>
          </a:p>
          <a:p>
            <a:pPr marL="285750" indent="-285750" algn="l">
              <a:lnSpc>
                <a:spcPct val="80000"/>
              </a:lnSpc>
              <a:buChar char="•"/>
            </a:pPr>
            <a:r>
              <a:rPr lang="es-ES" err="1"/>
              <a:t>Unit</a:t>
            </a:r>
            <a:r>
              <a:rPr lang="es-ES"/>
              <a:t> (_SYSTEMD_UNIT)</a:t>
            </a:r>
          </a:p>
          <a:p>
            <a:pPr marL="285750" indent="-285750" algn="l">
              <a:lnSpc>
                <a:spcPct val="80000"/>
              </a:lnSpc>
              <a:buChar char="•"/>
            </a:pPr>
            <a:r>
              <a:rPr lang="es-ES" err="1"/>
              <a:t>Exec</a:t>
            </a:r>
            <a:r>
              <a:rPr lang="es-ES"/>
              <a:t> </a:t>
            </a:r>
            <a:r>
              <a:rPr lang="es-ES" err="1"/>
              <a:t>path</a:t>
            </a:r>
            <a:r>
              <a:rPr lang="es-ES"/>
              <a:t>, comandos</a:t>
            </a:r>
          </a:p>
          <a:p>
            <a:pPr marL="285750" indent="-285750" algn="l">
              <a:lnSpc>
                <a:spcPct val="80000"/>
              </a:lnSpc>
              <a:buChar char="•"/>
            </a:pPr>
            <a:r>
              <a:rPr lang="es-ES"/>
              <a:t>Hash para integridad</a:t>
            </a:r>
          </a:p>
          <a:p>
            <a:pPr marL="285750" indent="-285750" algn="l">
              <a:lnSpc>
                <a:spcPct val="80000"/>
              </a:lnSpc>
              <a:buChar char="•"/>
            </a:pPr>
            <a:endParaRPr lang="es-ES"/>
          </a:p>
          <a:p>
            <a:pPr marL="285750" indent="-285750" algn="l">
              <a:lnSpc>
                <a:spcPct val="80000"/>
              </a:lnSpc>
              <a:buChar char="•"/>
            </a:pPr>
            <a:endParaRPr lang="es-ES"/>
          </a:p>
          <a:p>
            <a:pPr algn="l"/>
            <a:endParaRPr lang="es-ES"/>
          </a:p>
          <a:p>
            <a:pPr algn="l"/>
            <a:endParaRPr lang="es-ES"/>
          </a:p>
        </p:txBody>
      </p:sp>
      <p:sp>
        <p:nvSpPr>
          <p:cNvPr id="3" name="Marcador de texto 3">
            <a:extLst>
              <a:ext uri="{FF2B5EF4-FFF2-40B4-BE49-F238E27FC236}">
                <a16:creationId xmlns:a16="http://schemas.microsoft.com/office/drawing/2014/main" id="{5A568C6F-6628-9541-3FBF-65612F62F9B1}"/>
              </a:ext>
            </a:extLst>
          </p:cNvPr>
          <p:cNvSpPr txBox="1">
            <a:spLocks/>
          </p:cNvSpPr>
          <p:nvPr/>
        </p:nvSpPr>
        <p:spPr>
          <a:xfrm>
            <a:off x="2073728" y="4406104"/>
            <a:ext cx="7394316" cy="1304032"/>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t>Los logs se guardan en memoria (en /run) y con la configuración a continuación se podrán guardar en disco (/</a:t>
            </a:r>
            <a:r>
              <a:rPr lang="es-ES" err="1"/>
              <a:t>var</a:t>
            </a:r>
            <a:r>
              <a:rPr lang="es-ES"/>
              <a:t>/log/</a:t>
            </a:r>
            <a:r>
              <a:rPr lang="es-ES" err="1"/>
              <a:t>journal</a:t>
            </a:r>
            <a:r>
              <a:rPr lang="es-ES"/>
              <a:t>). Para la configuración de los logs persistentes y más configuraciones sobre </a:t>
            </a:r>
            <a:r>
              <a:rPr lang="es-ES" err="1"/>
              <a:t>journald</a:t>
            </a:r>
            <a:r>
              <a:rPr lang="es-ES"/>
              <a:t>, debemos modificar su fichero de configuración ubicado en /</a:t>
            </a:r>
            <a:r>
              <a:rPr lang="es-ES" err="1"/>
              <a:t>etc</a:t>
            </a:r>
            <a:r>
              <a:rPr lang="es-ES"/>
              <a:t>/</a:t>
            </a:r>
            <a:r>
              <a:rPr lang="es-ES" err="1"/>
              <a:t>systemd</a:t>
            </a:r>
            <a:r>
              <a:rPr lang="es-ES"/>
              <a:t>/</a:t>
            </a:r>
            <a:r>
              <a:rPr lang="es-ES" err="1"/>
              <a:t>journald.conf</a:t>
            </a:r>
            <a:r>
              <a:rPr lang="es-ES"/>
              <a:t>. </a:t>
            </a:r>
          </a:p>
          <a:p>
            <a:pPr marL="285750" indent="-285750" algn="l">
              <a:lnSpc>
                <a:spcPct val="80000"/>
              </a:lnSpc>
              <a:buChar char="•"/>
            </a:pPr>
            <a:endParaRPr lang="es-ES"/>
          </a:p>
          <a:p>
            <a:pPr marL="285750" indent="-285750" algn="l">
              <a:lnSpc>
                <a:spcPct val="80000"/>
              </a:lnSpc>
              <a:buChar char="•"/>
            </a:pPr>
            <a:endParaRPr lang="es-ES"/>
          </a:p>
          <a:p>
            <a:pPr algn="l"/>
            <a:endParaRPr lang="es-ES"/>
          </a:p>
          <a:p>
            <a:pPr algn="l"/>
            <a:endParaRPr lang="es-ES"/>
          </a:p>
        </p:txBody>
      </p:sp>
    </p:spTree>
    <p:extLst>
      <p:ext uri="{BB962C8B-B14F-4D97-AF65-F5344CB8AC3E}">
        <p14:creationId xmlns:p14="http://schemas.microsoft.com/office/powerpoint/2010/main" val="35923127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2AA54-E462-011B-9C3D-436537AE3501}"/>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0100D57C-CD7B-08D3-D488-C0DC643A817E}"/>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1B3C0368-7294-A55B-C85A-956E5AA9D79E}"/>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68</a:t>
            </a:fld>
            <a:endParaRPr lang="es-ES" noProof="1"/>
          </a:p>
        </p:txBody>
      </p:sp>
      <p:sp>
        <p:nvSpPr>
          <p:cNvPr id="14" name="Título 1">
            <a:extLst>
              <a:ext uri="{FF2B5EF4-FFF2-40B4-BE49-F238E27FC236}">
                <a16:creationId xmlns:a16="http://schemas.microsoft.com/office/drawing/2014/main" id="{A8E351E0-A6FA-1234-F446-7B96DEBEA6B1}"/>
              </a:ext>
            </a:extLst>
          </p:cNvPr>
          <p:cNvSpPr>
            <a:spLocks noGrp="1"/>
          </p:cNvSpPr>
          <p:nvPr>
            <p:ph type="title"/>
          </p:nvPr>
        </p:nvSpPr>
        <p:spPr>
          <a:xfrm>
            <a:off x="2605469" y="666996"/>
            <a:ext cx="6984546" cy="846301"/>
          </a:xfrm>
        </p:spPr>
        <p:txBody>
          <a:bodyPr rtlCol="0">
            <a:normAutofit/>
          </a:bodyPr>
          <a:lstStyle/>
          <a:p>
            <a:r>
              <a:rPr lang="es-ES"/>
              <a:t>Configuración de journald</a:t>
            </a:r>
          </a:p>
        </p:txBody>
      </p:sp>
      <p:graphicFrame>
        <p:nvGraphicFramePr>
          <p:cNvPr id="3" name="Tabla 2">
            <a:extLst>
              <a:ext uri="{FF2B5EF4-FFF2-40B4-BE49-F238E27FC236}">
                <a16:creationId xmlns:a16="http://schemas.microsoft.com/office/drawing/2014/main" id="{B8E4C5B7-72F3-C05E-33A8-0A20F15E9432}"/>
              </a:ext>
            </a:extLst>
          </p:cNvPr>
          <p:cNvGraphicFramePr>
            <a:graphicFrameLocks noGrp="1"/>
          </p:cNvGraphicFramePr>
          <p:nvPr>
            <p:extLst>
              <p:ext uri="{D42A27DB-BD31-4B8C-83A1-F6EECF244321}">
                <p14:modId xmlns:p14="http://schemas.microsoft.com/office/powerpoint/2010/main" val="4114835315"/>
              </p:ext>
            </p:extLst>
          </p:nvPr>
        </p:nvGraphicFramePr>
        <p:xfrm>
          <a:off x="1362075" y="1714500"/>
          <a:ext cx="9551094" cy="4709469"/>
        </p:xfrm>
        <a:graphic>
          <a:graphicData uri="http://schemas.openxmlformats.org/drawingml/2006/table">
            <a:tbl>
              <a:tblPr bandRow="1">
                <a:tableStyleId>{5C22544A-7EE6-4342-B048-85BDC9FD1C3A}</a:tableStyleId>
              </a:tblPr>
              <a:tblGrid>
                <a:gridCol w="4775547">
                  <a:extLst>
                    <a:ext uri="{9D8B030D-6E8A-4147-A177-3AD203B41FA5}">
                      <a16:colId xmlns:a16="http://schemas.microsoft.com/office/drawing/2014/main" val="2466273296"/>
                    </a:ext>
                  </a:extLst>
                </a:gridCol>
                <a:gridCol w="4775547">
                  <a:extLst>
                    <a:ext uri="{9D8B030D-6E8A-4147-A177-3AD203B41FA5}">
                      <a16:colId xmlns:a16="http://schemas.microsoft.com/office/drawing/2014/main" val="3239778908"/>
                    </a:ext>
                  </a:extLst>
                </a:gridCol>
              </a:tblGrid>
              <a:tr h="323589">
                <a:tc>
                  <a:txBody>
                    <a:bodyPr/>
                    <a:lstStyle/>
                    <a:p>
                      <a:r>
                        <a:rPr lang="es-ES" sz="1400" b="1"/>
                        <a:t>Opción</a:t>
                      </a:r>
                      <a:endParaRPr lang="es-ES" sz="1400"/>
                    </a:p>
                  </a:txBody>
                  <a:tcPr anchor="ctr">
                    <a:lnL>
                      <a:noFill/>
                    </a:lnL>
                    <a:lnR>
                      <a:noFill/>
                    </a:lnR>
                    <a:lnT>
                      <a:noFill/>
                    </a:lnT>
                    <a:lnB>
                      <a:noFill/>
                    </a:lnB>
                    <a:noFill/>
                  </a:tcPr>
                </a:tc>
                <a:tc>
                  <a:txBody>
                    <a:bodyPr/>
                    <a:lstStyle/>
                    <a:p>
                      <a:r>
                        <a:rPr lang="es-ES" sz="1400" b="1"/>
                        <a:t>Descripción</a:t>
                      </a:r>
                      <a:endParaRPr lang="es-ES" sz="1400"/>
                    </a:p>
                  </a:txBody>
                  <a:tcPr anchor="ctr">
                    <a:lnL>
                      <a:noFill/>
                    </a:lnL>
                    <a:lnR>
                      <a:noFill/>
                    </a:lnR>
                    <a:lnT>
                      <a:noFill/>
                    </a:lnT>
                    <a:lnB>
                      <a:noFill/>
                    </a:lnB>
                    <a:noFill/>
                  </a:tcPr>
                </a:tc>
                <a:extLst>
                  <a:ext uri="{0D108BD9-81ED-4DB2-BD59-A6C34878D82A}">
                    <a16:rowId xmlns:a16="http://schemas.microsoft.com/office/drawing/2014/main" val="1685051804"/>
                  </a:ext>
                </a:extLst>
              </a:tr>
              <a:tr h="281104">
                <a:tc>
                  <a:txBody>
                    <a:bodyPr/>
                    <a:lstStyle/>
                    <a:p>
                      <a:r>
                        <a:rPr lang="es-ES" sz="1400"/>
                        <a:t>Storage=</a:t>
                      </a:r>
                      <a:r>
                        <a:rPr lang="es-ES" sz="1400" b="0" i="0" u="none" strike="noStrike" noProof="0" err="1">
                          <a:solidFill>
                            <a:srgbClr val="000000"/>
                          </a:solidFill>
                          <a:latin typeface="Tenorite"/>
                        </a:rPr>
                        <a:t>volatile</a:t>
                      </a:r>
                      <a:r>
                        <a:rPr lang="es-ES" sz="1400" b="0" i="0" u="none" strike="noStrike" noProof="0">
                          <a:solidFill>
                            <a:srgbClr val="000000"/>
                          </a:solidFill>
                          <a:latin typeface="Tenorite"/>
                        </a:rPr>
                        <a:t>, </a:t>
                      </a:r>
                      <a:r>
                        <a:rPr lang="es-ES" sz="1400" b="0" i="0" u="none" strike="noStrike" noProof="0" err="1">
                          <a:solidFill>
                            <a:srgbClr val="000000"/>
                          </a:solidFill>
                          <a:latin typeface="Tenorite"/>
                        </a:rPr>
                        <a:t>persistent</a:t>
                      </a:r>
                      <a:r>
                        <a:rPr lang="es-ES" sz="1400" b="0" i="0" u="none" strike="noStrike" noProof="0">
                          <a:solidFill>
                            <a:srgbClr val="000000"/>
                          </a:solidFill>
                          <a:latin typeface="Tenorite"/>
                        </a:rPr>
                        <a:t>, auto, </a:t>
                      </a:r>
                      <a:r>
                        <a:rPr lang="es-ES" sz="1400" b="0" i="0" u="none" strike="noStrike" noProof="0" err="1">
                          <a:solidFill>
                            <a:srgbClr val="000000"/>
                          </a:solidFill>
                          <a:latin typeface="Tenorite"/>
                        </a:rPr>
                        <a:t>none</a:t>
                      </a:r>
                      <a:endParaRPr lang="es-ES" sz="1400" err="1"/>
                    </a:p>
                  </a:txBody>
                  <a:tcPr anchor="ctr">
                    <a:lnL>
                      <a:noFill/>
                    </a:lnL>
                    <a:lnR>
                      <a:noFill/>
                    </a:lnR>
                    <a:lnT>
                      <a:noFill/>
                    </a:lnT>
                    <a:lnB>
                      <a:noFill/>
                    </a:lnB>
                    <a:noFill/>
                  </a:tcPr>
                </a:tc>
                <a:tc>
                  <a:txBody>
                    <a:bodyPr/>
                    <a:lstStyle/>
                    <a:p>
                      <a:pPr lvl="0">
                        <a:buNone/>
                      </a:pPr>
                      <a:r>
                        <a:rPr lang="es-ES" sz="1400" b="0" i="0" u="none" strike="noStrike" baseline="0" noProof="0" err="1">
                          <a:solidFill>
                            <a:srgbClr val="000000"/>
                          </a:solidFill>
                          <a:latin typeface="Tenorite"/>
                        </a:rPr>
                        <a:t>Volatile</a:t>
                      </a:r>
                      <a:r>
                        <a:rPr lang="es-ES" sz="1400" b="0" i="0" u="none" strike="noStrike" baseline="0" noProof="0">
                          <a:solidFill>
                            <a:srgbClr val="000000"/>
                          </a:solidFill>
                          <a:latin typeface="Tenorite"/>
                        </a:rPr>
                        <a:t> solo en RAM, persisten en disco, auto usa el disco si está disponible y si no en la RAM, </a:t>
                      </a:r>
                      <a:r>
                        <a:rPr lang="es-ES" sz="1400" b="0" i="0" u="none" strike="noStrike" baseline="0" noProof="0" err="1">
                          <a:solidFill>
                            <a:srgbClr val="000000"/>
                          </a:solidFill>
                          <a:latin typeface="Tenorite"/>
                        </a:rPr>
                        <a:t>none</a:t>
                      </a:r>
                      <a:r>
                        <a:rPr lang="es-ES" sz="1400" b="0" i="0" u="none" strike="noStrike" baseline="0" noProof="0">
                          <a:solidFill>
                            <a:srgbClr val="000000"/>
                          </a:solidFill>
                          <a:latin typeface="Tenorite"/>
                        </a:rPr>
                        <a:t> para no guardar logs (se desactiva)</a:t>
                      </a:r>
                      <a:endParaRPr lang="es-ES"/>
                    </a:p>
                  </a:txBody>
                  <a:tcPr anchor="ctr">
                    <a:lnL>
                      <a:noFill/>
                    </a:lnL>
                    <a:lnR>
                      <a:noFill/>
                    </a:lnR>
                    <a:lnT>
                      <a:noFill/>
                    </a:lnT>
                    <a:lnB>
                      <a:noFill/>
                    </a:lnB>
                    <a:noFill/>
                  </a:tcPr>
                </a:tc>
                <a:extLst>
                  <a:ext uri="{0D108BD9-81ED-4DB2-BD59-A6C34878D82A}">
                    <a16:rowId xmlns:a16="http://schemas.microsoft.com/office/drawing/2014/main" val="4070126075"/>
                  </a:ext>
                </a:extLst>
              </a:tr>
              <a:tr h="445890">
                <a:tc>
                  <a:txBody>
                    <a:bodyPr/>
                    <a:lstStyle/>
                    <a:p>
                      <a:r>
                        <a:rPr lang="es-ES" sz="1400" err="1"/>
                        <a:t>SystemMaxUse</a:t>
                      </a:r>
                      <a:r>
                        <a:rPr lang="es-ES" sz="1400"/>
                        <a:t>=500M</a:t>
                      </a:r>
                    </a:p>
                  </a:txBody>
                  <a:tcPr anchor="ctr">
                    <a:lnL>
                      <a:noFill/>
                    </a:lnL>
                    <a:lnR>
                      <a:noFill/>
                    </a:lnR>
                    <a:lnT>
                      <a:noFill/>
                    </a:lnT>
                    <a:lnB>
                      <a:noFill/>
                    </a:lnB>
                    <a:noFill/>
                  </a:tcPr>
                </a:tc>
                <a:tc>
                  <a:txBody>
                    <a:bodyPr/>
                    <a:lstStyle/>
                    <a:p>
                      <a:r>
                        <a:rPr lang="es-ES" sz="1400"/>
                        <a:t>Límite total de uso de disco para logs </a:t>
                      </a:r>
                    </a:p>
                  </a:txBody>
                  <a:tcPr anchor="ctr">
                    <a:lnL>
                      <a:noFill/>
                    </a:lnL>
                    <a:lnR>
                      <a:noFill/>
                    </a:lnR>
                    <a:lnT>
                      <a:noFill/>
                    </a:lnT>
                    <a:lnB>
                      <a:noFill/>
                    </a:lnB>
                    <a:noFill/>
                  </a:tcPr>
                </a:tc>
                <a:extLst>
                  <a:ext uri="{0D108BD9-81ED-4DB2-BD59-A6C34878D82A}">
                    <a16:rowId xmlns:a16="http://schemas.microsoft.com/office/drawing/2014/main" val="191366832"/>
                  </a:ext>
                </a:extLst>
              </a:tr>
              <a:tr h="445890">
                <a:tc>
                  <a:txBody>
                    <a:bodyPr/>
                    <a:lstStyle/>
                    <a:p>
                      <a:r>
                        <a:rPr lang="es-ES" sz="1400" err="1"/>
                        <a:t>SystemKeepFree</a:t>
                      </a:r>
                      <a:r>
                        <a:rPr lang="es-ES" sz="1400"/>
                        <a:t>=10%</a:t>
                      </a:r>
                    </a:p>
                  </a:txBody>
                  <a:tcPr anchor="ctr">
                    <a:lnL>
                      <a:noFill/>
                    </a:lnL>
                    <a:lnR>
                      <a:noFill/>
                    </a:lnR>
                    <a:lnT>
                      <a:noFill/>
                    </a:lnT>
                    <a:lnB>
                      <a:noFill/>
                    </a:lnB>
                    <a:noFill/>
                  </a:tcPr>
                </a:tc>
                <a:tc>
                  <a:txBody>
                    <a:bodyPr/>
                    <a:lstStyle/>
                    <a:p>
                      <a:r>
                        <a:rPr lang="es-ES" sz="1400"/>
                        <a:t>Espacio libre mínimo en disco </a:t>
                      </a:r>
                    </a:p>
                  </a:txBody>
                  <a:tcPr anchor="ctr">
                    <a:lnL>
                      <a:noFill/>
                    </a:lnL>
                    <a:lnR>
                      <a:noFill/>
                    </a:lnR>
                    <a:lnT>
                      <a:noFill/>
                    </a:lnT>
                    <a:lnB>
                      <a:noFill/>
                    </a:lnB>
                    <a:noFill/>
                  </a:tcPr>
                </a:tc>
                <a:extLst>
                  <a:ext uri="{0D108BD9-81ED-4DB2-BD59-A6C34878D82A}">
                    <a16:rowId xmlns:a16="http://schemas.microsoft.com/office/drawing/2014/main" val="1085826813"/>
                  </a:ext>
                </a:extLst>
              </a:tr>
              <a:tr h="445890">
                <a:tc>
                  <a:txBody>
                    <a:bodyPr/>
                    <a:lstStyle/>
                    <a:p>
                      <a:r>
                        <a:rPr lang="es-ES" sz="1400" err="1"/>
                        <a:t>SystemMaxFileSize</a:t>
                      </a:r>
                      <a:r>
                        <a:rPr lang="es-ES" sz="1400"/>
                        <a:t>=50M</a:t>
                      </a:r>
                    </a:p>
                  </a:txBody>
                  <a:tcPr anchor="ctr">
                    <a:lnL>
                      <a:noFill/>
                    </a:lnL>
                    <a:lnR>
                      <a:noFill/>
                    </a:lnR>
                    <a:lnT>
                      <a:noFill/>
                    </a:lnT>
                    <a:lnB>
                      <a:noFill/>
                    </a:lnB>
                    <a:noFill/>
                  </a:tcPr>
                </a:tc>
                <a:tc>
                  <a:txBody>
                    <a:bodyPr/>
                    <a:lstStyle/>
                    <a:p>
                      <a:r>
                        <a:rPr lang="es-ES" sz="1400"/>
                        <a:t>Tamaño máximo por archivo de log </a:t>
                      </a:r>
                    </a:p>
                  </a:txBody>
                  <a:tcPr anchor="ctr">
                    <a:lnL>
                      <a:noFill/>
                    </a:lnL>
                    <a:lnR>
                      <a:noFill/>
                    </a:lnR>
                    <a:lnT>
                      <a:noFill/>
                    </a:lnT>
                    <a:lnB>
                      <a:noFill/>
                    </a:lnB>
                    <a:noFill/>
                  </a:tcPr>
                </a:tc>
                <a:extLst>
                  <a:ext uri="{0D108BD9-81ED-4DB2-BD59-A6C34878D82A}">
                    <a16:rowId xmlns:a16="http://schemas.microsoft.com/office/drawing/2014/main" val="2361045749"/>
                  </a:ext>
                </a:extLst>
              </a:tr>
              <a:tr h="474970">
                <a:tc>
                  <a:txBody>
                    <a:bodyPr/>
                    <a:lstStyle/>
                    <a:p>
                      <a:r>
                        <a:rPr lang="es-ES" sz="1400" err="1"/>
                        <a:t>RuntimeMaxUse</a:t>
                      </a:r>
                      <a:r>
                        <a:rPr lang="es-ES" sz="1400"/>
                        <a:t>=100M</a:t>
                      </a:r>
                    </a:p>
                  </a:txBody>
                  <a:tcPr anchor="ctr">
                    <a:lnL>
                      <a:noFill/>
                    </a:lnL>
                    <a:lnR>
                      <a:noFill/>
                    </a:lnR>
                    <a:lnT>
                      <a:noFill/>
                    </a:lnT>
                    <a:lnB>
                      <a:noFill/>
                    </a:lnB>
                    <a:noFill/>
                  </a:tcPr>
                </a:tc>
                <a:tc>
                  <a:txBody>
                    <a:bodyPr/>
                    <a:lstStyle/>
                    <a:p>
                      <a:r>
                        <a:rPr lang="es-ES" sz="1400"/>
                        <a:t>Límite de espacio para logs almacenados en RAM </a:t>
                      </a:r>
                    </a:p>
                  </a:txBody>
                  <a:tcPr anchor="ctr">
                    <a:lnL>
                      <a:noFill/>
                    </a:lnL>
                    <a:lnR>
                      <a:noFill/>
                    </a:lnR>
                    <a:lnT>
                      <a:noFill/>
                    </a:lnT>
                    <a:lnB>
                      <a:noFill/>
                    </a:lnB>
                    <a:noFill/>
                  </a:tcPr>
                </a:tc>
                <a:extLst>
                  <a:ext uri="{0D108BD9-81ED-4DB2-BD59-A6C34878D82A}">
                    <a16:rowId xmlns:a16="http://schemas.microsoft.com/office/drawing/2014/main" val="185261987"/>
                  </a:ext>
                </a:extLst>
              </a:tr>
              <a:tr h="445890">
                <a:tc>
                  <a:txBody>
                    <a:bodyPr/>
                    <a:lstStyle/>
                    <a:p>
                      <a:r>
                        <a:rPr lang="es-ES" sz="1400" err="1"/>
                        <a:t>Compress</a:t>
                      </a:r>
                      <a:r>
                        <a:rPr lang="es-ES" sz="1400"/>
                        <a:t>=yes</a:t>
                      </a:r>
                    </a:p>
                  </a:txBody>
                  <a:tcPr anchor="ctr">
                    <a:lnL>
                      <a:noFill/>
                    </a:lnL>
                    <a:lnR>
                      <a:noFill/>
                    </a:lnR>
                    <a:lnT>
                      <a:noFill/>
                    </a:lnT>
                    <a:lnB>
                      <a:noFill/>
                    </a:lnB>
                    <a:noFill/>
                  </a:tcPr>
                </a:tc>
                <a:tc>
                  <a:txBody>
                    <a:bodyPr/>
                    <a:lstStyle/>
                    <a:p>
                      <a:r>
                        <a:rPr lang="es-ES" sz="1400"/>
                        <a:t>Habilita la compresión automática de logs</a:t>
                      </a:r>
                    </a:p>
                  </a:txBody>
                  <a:tcPr anchor="ctr">
                    <a:lnL>
                      <a:noFill/>
                    </a:lnL>
                    <a:lnR>
                      <a:noFill/>
                    </a:lnR>
                    <a:lnT>
                      <a:noFill/>
                    </a:lnT>
                    <a:lnB>
                      <a:noFill/>
                    </a:lnB>
                    <a:noFill/>
                  </a:tcPr>
                </a:tc>
                <a:extLst>
                  <a:ext uri="{0D108BD9-81ED-4DB2-BD59-A6C34878D82A}">
                    <a16:rowId xmlns:a16="http://schemas.microsoft.com/office/drawing/2014/main" val="116639087"/>
                  </a:ext>
                </a:extLst>
              </a:tr>
              <a:tr h="445890">
                <a:tc>
                  <a:txBody>
                    <a:bodyPr/>
                    <a:lstStyle/>
                    <a:p>
                      <a:r>
                        <a:rPr lang="es-ES" sz="1400" err="1"/>
                        <a:t>ForwardToSyslog</a:t>
                      </a:r>
                      <a:r>
                        <a:rPr lang="es-ES" sz="1400"/>
                        <a:t>=yes</a:t>
                      </a:r>
                    </a:p>
                  </a:txBody>
                  <a:tcPr anchor="ctr">
                    <a:lnL>
                      <a:noFill/>
                    </a:lnL>
                    <a:lnR>
                      <a:noFill/>
                    </a:lnR>
                    <a:lnT>
                      <a:noFill/>
                    </a:lnT>
                    <a:lnB>
                      <a:noFill/>
                    </a:lnB>
                    <a:noFill/>
                  </a:tcPr>
                </a:tc>
                <a:tc>
                  <a:txBody>
                    <a:bodyPr/>
                    <a:lstStyle/>
                    <a:p>
                      <a:r>
                        <a:rPr lang="es-ES" sz="1400"/>
                        <a:t>Envía los logs también al sistema de </a:t>
                      </a:r>
                      <a:r>
                        <a:rPr lang="es-ES" sz="1400" err="1"/>
                        <a:t>syslog</a:t>
                      </a:r>
                      <a:endParaRPr lang="es-ES" sz="1400"/>
                    </a:p>
                  </a:txBody>
                  <a:tcPr anchor="ctr">
                    <a:lnL>
                      <a:noFill/>
                    </a:lnL>
                    <a:lnR>
                      <a:noFill/>
                    </a:lnR>
                    <a:lnT>
                      <a:noFill/>
                    </a:lnT>
                    <a:lnB>
                      <a:noFill/>
                    </a:lnB>
                    <a:noFill/>
                  </a:tcPr>
                </a:tc>
                <a:extLst>
                  <a:ext uri="{0D108BD9-81ED-4DB2-BD59-A6C34878D82A}">
                    <a16:rowId xmlns:a16="http://schemas.microsoft.com/office/drawing/2014/main" val="1390840022"/>
                  </a:ext>
                </a:extLst>
              </a:tr>
              <a:tr h="474970">
                <a:tc>
                  <a:txBody>
                    <a:bodyPr/>
                    <a:lstStyle/>
                    <a:p>
                      <a:r>
                        <a:rPr lang="es-ES" sz="1400" err="1"/>
                        <a:t>RatelimitInterval</a:t>
                      </a:r>
                      <a:r>
                        <a:rPr lang="es-ES" sz="1400"/>
                        <a:t>=10s</a:t>
                      </a:r>
                    </a:p>
                  </a:txBody>
                  <a:tcPr anchor="ctr">
                    <a:lnL>
                      <a:noFill/>
                    </a:lnL>
                    <a:lnR>
                      <a:noFill/>
                    </a:lnR>
                    <a:lnT>
                      <a:noFill/>
                    </a:lnT>
                    <a:lnB>
                      <a:noFill/>
                    </a:lnB>
                    <a:noFill/>
                  </a:tcPr>
                </a:tc>
                <a:tc>
                  <a:txBody>
                    <a:bodyPr/>
                    <a:lstStyle/>
                    <a:p>
                      <a:r>
                        <a:rPr lang="es-ES" sz="1400"/>
                        <a:t>Intervalo de tiempo para limitar spam de logs </a:t>
                      </a:r>
                    </a:p>
                  </a:txBody>
                  <a:tcPr anchor="ctr">
                    <a:lnL>
                      <a:noFill/>
                    </a:lnL>
                    <a:lnR>
                      <a:noFill/>
                    </a:lnR>
                    <a:lnT>
                      <a:noFill/>
                    </a:lnT>
                    <a:lnB>
                      <a:noFill/>
                    </a:lnB>
                    <a:noFill/>
                  </a:tcPr>
                </a:tc>
                <a:extLst>
                  <a:ext uri="{0D108BD9-81ED-4DB2-BD59-A6C34878D82A}">
                    <a16:rowId xmlns:a16="http://schemas.microsoft.com/office/drawing/2014/main" val="70780795"/>
                  </a:ext>
                </a:extLst>
              </a:tr>
              <a:tr h="474970">
                <a:tc>
                  <a:txBody>
                    <a:bodyPr/>
                    <a:lstStyle/>
                    <a:p>
                      <a:r>
                        <a:rPr lang="es-ES" sz="1400" err="1"/>
                        <a:t>RatelimitBurst</a:t>
                      </a:r>
                      <a:r>
                        <a:rPr lang="es-ES" sz="1400"/>
                        <a:t>=1000</a:t>
                      </a:r>
                    </a:p>
                  </a:txBody>
                  <a:tcPr anchor="ctr">
                    <a:lnL>
                      <a:noFill/>
                    </a:lnL>
                    <a:lnR>
                      <a:noFill/>
                    </a:lnR>
                    <a:lnT>
                      <a:noFill/>
                    </a:lnT>
                    <a:lnB>
                      <a:noFill/>
                    </a:lnB>
                    <a:noFill/>
                  </a:tcPr>
                </a:tc>
                <a:tc>
                  <a:txBody>
                    <a:bodyPr/>
                    <a:lstStyle/>
                    <a:p>
                      <a:r>
                        <a:rPr lang="es-ES" sz="1400"/>
                        <a:t>Máximo de logs permitidos en ese intervalo </a:t>
                      </a:r>
                    </a:p>
                  </a:txBody>
                  <a:tcPr anchor="ctr">
                    <a:lnL>
                      <a:noFill/>
                    </a:lnL>
                    <a:lnR>
                      <a:noFill/>
                    </a:lnR>
                    <a:lnT>
                      <a:noFill/>
                    </a:lnT>
                    <a:lnB>
                      <a:noFill/>
                    </a:lnB>
                    <a:noFill/>
                  </a:tcPr>
                </a:tc>
                <a:extLst>
                  <a:ext uri="{0D108BD9-81ED-4DB2-BD59-A6C34878D82A}">
                    <a16:rowId xmlns:a16="http://schemas.microsoft.com/office/drawing/2014/main" val="304031651"/>
                  </a:ext>
                </a:extLst>
              </a:tr>
            </a:tbl>
          </a:graphicData>
        </a:graphic>
      </p:graphicFrame>
    </p:spTree>
    <p:extLst>
      <p:ext uri="{BB962C8B-B14F-4D97-AF65-F5344CB8AC3E}">
        <p14:creationId xmlns:p14="http://schemas.microsoft.com/office/powerpoint/2010/main" val="18566851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74D8F-89E7-FE0B-C3F6-59DFB76E6E9A}"/>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4BABE603-7344-D580-C762-19CE57D02381}"/>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01E5788E-5622-2F53-4128-E0103B4752D4}"/>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69</a:t>
            </a:fld>
            <a:endParaRPr lang="es-ES" noProof="1"/>
          </a:p>
        </p:txBody>
      </p:sp>
      <p:sp>
        <p:nvSpPr>
          <p:cNvPr id="14" name="Título 1">
            <a:extLst>
              <a:ext uri="{FF2B5EF4-FFF2-40B4-BE49-F238E27FC236}">
                <a16:creationId xmlns:a16="http://schemas.microsoft.com/office/drawing/2014/main" id="{134D7C12-9732-1E2E-CDCD-F1A73DAB25A3}"/>
              </a:ext>
            </a:extLst>
          </p:cNvPr>
          <p:cNvSpPr>
            <a:spLocks noGrp="1"/>
          </p:cNvSpPr>
          <p:nvPr>
            <p:ph type="title"/>
          </p:nvPr>
        </p:nvSpPr>
        <p:spPr>
          <a:xfrm>
            <a:off x="2605469" y="666996"/>
            <a:ext cx="6984546" cy="846301"/>
          </a:xfrm>
        </p:spPr>
        <p:txBody>
          <a:bodyPr rtlCol="0">
            <a:normAutofit fontScale="90000"/>
          </a:bodyPr>
          <a:lstStyle/>
          <a:p>
            <a:r>
              <a:rPr lang="es-ES"/>
              <a:t>Estructura interna de los logs en </a:t>
            </a:r>
            <a:r>
              <a:rPr lang="es-ES" err="1"/>
              <a:t>systemd</a:t>
            </a:r>
          </a:p>
        </p:txBody>
      </p:sp>
      <p:sp>
        <p:nvSpPr>
          <p:cNvPr id="19" name="Marcador de texto 3">
            <a:extLst>
              <a:ext uri="{FF2B5EF4-FFF2-40B4-BE49-F238E27FC236}">
                <a16:creationId xmlns:a16="http://schemas.microsoft.com/office/drawing/2014/main" id="{DF064CF7-9BB9-C274-6765-EF39964289D5}"/>
              </a:ext>
            </a:extLst>
          </p:cNvPr>
          <p:cNvSpPr txBox="1">
            <a:spLocks/>
          </p:cNvSpPr>
          <p:nvPr/>
        </p:nvSpPr>
        <p:spPr>
          <a:xfrm>
            <a:off x="2607128" y="2358230"/>
            <a:ext cx="6822816" cy="34281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err="1"/>
              <a:t>Journald</a:t>
            </a:r>
            <a:r>
              <a:rPr lang="es-ES"/>
              <a:t> almacena los logs en una estructura binaria, lo que permite:</a:t>
            </a:r>
          </a:p>
          <a:p>
            <a:pPr marL="285750" indent="-285750" algn="l">
              <a:buChar char="•"/>
            </a:pPr>
            <a:r>
              <a:rPr lang="es-ES"/>
              <a:t>Búsquedas rápidas</a:t>
            </a:r>
          </a:p>
          <a:p>
            <a:pPr marL="285750" indent="-285750" algn="l">
              <a:buChar char="•"/>
            </a:pPr>
            <a:r>
              <a:rPr lang="es-ES"/>
              <a:t>Compresión automática</a:t>
            </a:r>
          </a:p>
          <a:p>
            <a:pPr marL="285750" indent="-285750" algn="l">
              <a:buChar char="•"/>
            </a:pPr>
            <a:r>
              <a:rPr lang="es-ES"/>
              <a:t>Integridad mediante hashes y registros firmados</a:t>
            </a:r>
          </a:p>
          <a:p>
            <a:pPr algn="l"/>
            <a:r>
              <a:rPr lang="es-ES"/>
              <a:t>Cada entrada de log incluye </a:t>
            </a:r>
            <a:r>
              <a:rPr lang="es-ES" b="1"/>
              <a:t>campos estándar</a:t>
            </a:r>
            <a:r>
              <a:rPr lang="es-ES"/>
              <a:t>, como:</a:t>
            </a:r>
          </a:p>
          <a:p>
            <a:pPr marL="285750" indent="-285750" algn="l">
              <a:buChar char="•"/>
            </a:pPr>
            <a:r>
              <a:rPr lang="es-ES"/>
              <a:t>PID, UID, GID</a:t>
            </a:r>
          </a:p>
          <a:p>
            <a:pPr marL="285750" indent="-285750" algn="l">
              <a:buChar char="•"/>
            </a:pPr>
            <a:r>
              <a:rPr lang="es-ES"/>
              <a:t>EXE, CMDLINE, MACHINE_ID, BOOT_ID</a:t>
            </a:r>
          </a:p>
          <a:p>
            <a:pPr marL="285750" indent="-285750" algn="l">
              <a:buChar char="•"/>
            </a:pPr>
            <a:r>
              <a:rPr lang="es-ES"/>
              <a:t>SYSTEMD_UNIT, SYSLOG_IDENTIFIER, MESSAGE, etc.</a:t>
            </a:r>
          </a:p>
          <a:p>
            <a:pPr algn="l"/>
            <a:r>
              <a:rPr lang="es-ES"/>
              <a:t>Podemos ver la estructura completa con:</a:t>
            </a:r>
          </a:p>
          <a:p>
            <a:pPr algn="l"/>
            <a:r>
              <a:rPr lang="es-ES" i="1" err="1"/>
              <a:t>Journalctl</a:t>
            </a:r>
            <a:r>
              <a:rPr lang="es-ES" i="1"/>
              <a:t> –o </a:t>
            </a:r>
            <a:r>
              <a:rPr lang="es-ES" i="1" err="1"/>
              <a:t>json-pretty</a:t>
            </a:r>
            <a:endParaRPr lang="es-ES"/>
          </a:p>
          <a:p>
            <a:pPr algn="l"/>
            <a:endParaRPr lang="es-ES"/>
          </a:p>
        </p:txBody>
      </p:sp>
    </p:spTree>
    <p:extLst>
      <p:ext uri="{BB962C8B-B14F-4D97-AF65-F5344CB8AC3E}">
        <p14:creationId xmlns:p14="http://schemas.microsoft.com/office/powerpoint/2010/main" val="1125336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FAC8E-2B03-AB35-D604-660436E4B25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843841E-A3C2-6633-9A2B-3C0597F5ADB1}"/>
              </a:ext>
            </a:extLst>
          </p:cNvPr>
          <p:cNvSpPr>
            <a:spLocks noGrp="1"/>
          </p:cNvSpPr>
          <p:nvPr>
            <p:ph type="ctrTitle"/>
          </p:nvPr>
        </p:nvSpPr>
        <p:spPr>
          <a:xfrm>
            <a:off x="6991350" y="2571235"/>
            <a:ext cx="4179570" cy="1715531"/>
          </a:xfrm>
        </p:spPr>
        <p:txBody>
          <a:bodyPr rtlCol="0"/>
          <a:lstStyle/>
          <a:p>
            <a:r>
              <a:rPr lang="es-ES" sz="2500" noProof="1"/>
              <a:t>Configuración de systemd</a:t>
            </a:r>
          </a:p>
        </p:txBody>
      </p:sp>
    </p:spTree>
    <p:extLst>
      <p:ext uri="{BB962C8B-B14F-4D97-AF65-F5344CB8AC3E}">
        <p14:creationId xmlns:p14="http://schemas.microsoft.com/office/powerpoint/2010/main" val="28699957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10F82-972C-90A7-3E1F-998214A96D98}"/>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3384E104-A685-5849-BB7E-8968F78DA690}"/>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A6249B31-776E-FEB4-52DC-C5468279E892}"/>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70</a:t>
            </a:fld>
            <a:endParaRPr lang="es-ES" noProof="1"/>
          </a:p>
        </p:txBody>
      </p:sp>
      <p:sp>
        <p:nvSpPr>
          <p:cNvPr id="14" name="Título 1">
            <a:extLst>
              <a:ext uri="{FF2B5EF4-FFF2-40B4-BE49-F238E27FC236}">
                <a16:creationId xmlns:a16="http://schemas.microsoft.com/office/drawing/2014/main" id="{540BACEE-96CE-7EB9-BB6B-1F6493DCC5E6}"/>
              </a:ext>
            </a:extLst>
          </p:cNvPr>
          <p:cNvSpPr>
            <a:spLocks noGrp="1"/>
          </p:cNvSpPr>
          <p:nvPr>
            <p:ph type="title"/>
          </p:nvPr>
        </p:nvSpPr>
        <p:spPr>
          <a:xfrm>
            <a:off x="2605469" y="666996"/>
            <a:ext cx="6984546" cy="846301"/>
          </a:xfrm>
        </p:spPr>
        <p:txBody>
          <a:bodyPr rtlCol="0">
            <a:normAutofit/>
          </a:bodyPr>
          <a:lstStyle/>
          <a:p>
            <a:r>
              <a:rPr lang="es-ES"/>
              <a:t>Ejemplo de log en formato json</a:t>
            </a:r>
          </a:p>
        </p:txBody>
      </p:sp>
      <p:sp>
        <p:nvSpPr>
          <p:cNvPr id="3" name="Marcador de texto 3">
            <a:extLst>
              <a:ext uri="{FF2B5EF4-FFF2-40B4-BE49-F238E27FC236}">
                <a16:creationId xmlns:a16="http://schemas.microsoft.com/office/drawing/2014/main" id="{5C7BEB60-C710-FD7F-61AC-68399F78D1D6}"/>
              </a:ext>
            </a:extLst>
          </p:cNvPr>
          <p:cNvSpPr txBox="1">
            <a:spLocks/>
          </p:cNvSpPr>
          <p:nvPr/>
        </p:nvSpPr>
        <p:spPr>
          <a:xfrm>
            <a:off x="1755959" y="1427314"/>
            <a:ext cx="8674736" cy="46920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 { </a:t>
            </a:r>
            <a:endParaRPr lang="es-ES">
              <a:latin typeface="Tenorite"/>
              <a:cs typeface="Courier New"/>
            </a:endParaRPr>
          </a:p>
          <a:p>
            <a:pPr algn="l"/>
            <a:r>
              <a:rPr lang="es-ES">
                <a:latin typeface="Courier New"/>
                <a:cs typeface="Courier New"/>
              </a:rPr>
              <a:t>" __REALTIME_TIMESTAMP " : " 1743696360823850 ",  </a:t>
            </a:r>
            <a:endParaRPr lang="es-ES">
              <a:latin typeface="Tenorite"/>
              <a:cs typeface="Courier New"/>
            </a:endParaRPr>
          </a:p>
          <a:p>
            <a:pPr algn="l"/>
            <a:r>
              <a:rPr lang="es-ES">
                <a:latin typeface="Courier New"/>
                <a:cs typeface="Courier New"/>
              </a:rPr>
              <a:t>" __MONOTONIC_TIMESTAMP " : " 2018132629 ", </a:t>
            </a:r>
            <a:endParaRPr lang="es-ES">
              <a:latin typeface="Tenorite"/>
              <a:cs typeface="Courier New"/>
            </a:endParaRPr>
          </a:p>
          <a:p>
            <a:pPr algn="l"/>
            <a:r>
              <a:rPr lang="es-ES">
                <a:latin typeface="Courier New"/>
                <a:cs typeface="Courier New"/>
              </a:rPr>
              <a:t>" _PID " : "754 ", </a:t>
            </a:r>
            <a:endParaRPr lang="es-ES">
              <a:latin typeface="Tenorite"/>
              <a:cs typeface="Courier New"/>
            </a:endParaRPr>
          </a:p>
          <a:p>
            <a:pPr algn="l"/>
            <a:r>
              <a:rPr lang="es-ES">
                <a:latin typeface="Courier New"/>
                <a:cs typeface="Courier New"/>
              </a:rPr>
              <a:t>" _HOSTNAME " : " </a:t>
            </a:r>
            <a:r>
              <a:rPr lang="es-ES" err="1">
                <a:latin typeface="Courier New"/>
                <a:cs typeface="Courier New"/>
              </a:rPr>
              <a:t>samusArch</a:t>
            </a:r>
            <a:r>
              <a:rPr lang="es-ES">
                <a:latin typeface="Courier New"/>
                <a:cs typeface="Courier New"/>
              </a:rPr>
              <a:t> ", </a:t>
            </a:r>
            <a:endParaRPr lang="es-ES">
              <a:latin typeface="Tenorite"/>
              <a:cs typeface="Courier New"/>
            </a:endParaRPr>
          </a:p>
          <a:p>
            <a:pPr algn="l"/>
            <a:r>
              <a:rPr lang="es-ES">
                <a:latin typeface="Courier New"/>
                <a:cs typeface="Courier New"/>
              </a:rPr>
              <a:t>" _TRANSPORT " : " </a:t>
            </a:r>
            <a:r>
              <a:rPr lang="es-ES" err="1">
                <a:latin typeface="Courier New"/>
                <a:cs typeface="Courier New"/>
              </a:rPr>
              <a:t>syslog</a:t>
            </a:r>
            <a:r>
              <a:rPr lang="es-ES">
                <a:latin typeface="Courier New"/>
                <a:cs typeface="Courier New"/>
              </a:rPr>
              <a:t> ",  </a:t>
            </a:r>
            <a:endParaRPr lang="es-ES">
              <a:latin typeface="Tenorite"/>
              <a:cs typeface="Courier New"/>
            </a:endParaRPr>
          </a:p>
          <a:p>
            <a:pPr algn="l"/>
            <a:r>
              <a:rPr lang="es-ES">
                <a:latin typeface="Courier New"/>
                <a:cs typeface="Courier New"/>
              </a:rPr>
              <a:t>" _SYSTEMD_INVOCATION_ID " : " ca97f154d9ba440dbcddb84904f13c4b ",  </a:t>
            </a:r>
            <a:endParaRPr lang="es-ES">
              <a:latin typeface="Tenorite"/>
              <a:cs typeface="Courier New"/>
            </a:endParaRPr>
          </a:p>
          <a:p>
            <a:pPr algn="l"/>
            <a:r>
              <a:rPr lang="es-ES">
                <a:latin typeface="Courier New"/>
                <a:cs typeface="Courier New"/>
              </a:rPr>
              <a:t>" _SYSTEMD_SLICE " : " </a:t>
            </a:r>
            <a:r>
              <a:rPr lang="es-ES" err="1">
                <a:latin typeface="Courier New"/>
                <a:cs typeface="Courier New"/>
              </a:rPr>
              <a:t>system</a:t>
            </a:r>
            <a:r>
              <a:rPr lang="es-ES">
                <a:latin typeface="Courier New"/>
                <a:cs typeface="Courier New"/>
              </a:rPr>
              <a:t> . </a:t>
            </a:r>
            <a:r>
              <a:rPr lang="es-ES" err="1">
                <a:latin typeface="Courier New"/>
                <a:cs typeface="Courier New"/>
              </a:rPr>
              <a:t>slice</a:t>
            </a:r>
            <a:r>
              <a:rPr lang="es-ES">
                <a:latin typeface="Courier New"/>
                <a:cs typeface="Courier New"/>
              </a:rPr>
              <a:t> ", </a:t>
            </a:r>
            <a:endParaRPr lang="es-ES">
              <a:latin typeface="Tenorite"/>
              <a:cs typeface="Courier New"/>
            </a:endParaRPr>
          </a:p>
          <a:p>
            <a:pPr algn="l"/>
            <a:r>
              <a:rPr lang="es-ES">
                <a:latin typeface="Courier New"/>
                <a:cs typeface="Courier New"/>
              </a:rPr>
              <a:t>" __SEQNUM_ID " : " 733 e2846c6c94a92b4ad9f048da0ae18 ",  </a:t>
            </a:r>
            <a:endParaRPr lang="es-ES">
              <a:latin typeface="Tenorite"/>
              <a:cs typeface="Courier New"/>
            </a:endParaRPr>
          </a:p>
          <a:p>
            <a:pPr algn="l"/>
            <a:r>
              <a:rPr lang="es-ES">
                <a:latin typeface="Courier New"/>
                <a:cs typeface="Courier New"/>
              </a:rPr>
              <a:t>" _GID " : "0",  </a:t>
            </a:r>
            <a:endParaRPr lang="es-ES">
              <a:latin typeface="Tenorite"/>
              <a:cs typeface="Courier New"/>
            </a:endParaRPr>
          </a:p>
          <a:p>
            <a:pPr algn="l"/>
            <a:r>
              <a:rPr lang="es-ES">
                <a:latin typeface="Courier New"/>
                <a:cs typeface="Courier New"/>
              </a:rPr>
              <a:t>" _BOOT_ID " : " bfd16b3cfb3147419cc41c934e30cbb7 ",  </a:t>
            </a:r>
            <a:endParaRPr lang="es-ES">
              <a:latin typeface="Tenorite"/>
              <a:cs typeface="Courier New"/>
            </a:endParaRPr>
          </a:p>
          <a:p>
            <a:pPr algn="l"/>
            <a:r>
              <a:rPr lang="es-ES">
                <a:latin typeface="Courier New"/>
                <a:cs typeface="Courier New"/>
              </a:rPr>
              <a:t>" _SYSTEMD_UNIT " : " </a:t>
            </a:r>
            <a:r>
              <a:rPr lang="es-ES" err="1">
                <a:latin typeface="Courier New"/>
                <a:cs typeface="Courier New"/>
              </a:rPr>
              <a:t>wpa_supplicant</a:t>
            </a:r>
            <a:r>
              <a:rPr lang="es-ES">
                <a:latin typeface="Courier New"/>
                <a:cs typeface="Courier New"/>
              </a:rPr>
              <a:t> . </a:t>
            </a:r>
            <a:r>
              <a:rPr lang="es-ES" err="1">
                <a:latin typeface="Courier New"/>
                <a:cs typeface="Courier New"/>
              </a:rPr>
              <a:t>service</a:t>
            </a:r>
            <a:r>
              <a:rPr lang="es-ES">
                <a:latin typeface="Courier New"/>
                <a:cs typeface="Courier New"/>
              </a:rPr>
              <a:t> ",  </a:t>
            </a:r>
            <a:endParaRPr lang="es-ES">
              <a:latin typeface="Tenorite"/>
              <a:cs typeface="Courier New"/>
            </a:endParaRPr>
          </a:p>
          <a:p>
            <a:pPr algn="l"/>
            <a:r>
              <a:rPr lang="es-ES">
                <a:latin typeface="Courier New"/>
                <a:cs typeface="Courier New"/>
              </a:rPr>
              <a:t>" SYSLOG_IDENTIFIER " : " </a:t>
            </a:r>
            <a:r>
              <a:rPr lang="es-ES" err="1">
                <a:latin typeface="Courier New"/>
                <a:cs typeface="Courier New"/>
              </a:rPr>
              <a:t>wpa_supplicant</a:t>
            </a:r>
            <a:r>
              <a:rPr lang="es-ES">
                <a:latin typeface="Courier New"/>
                <a:cs typeface="Courier New"/>
              </a:rPr>
              <a:t> ",</a:t>
            </a:r>
            <a:endParaRPr lang="es-ES"/>
          </a:p>
        </p:txBody>
      </p:sp>
    </p:spTree>
    <p:extLst>
      <p:ext uri="{BB962C8B-B14F-4D97-AF65-F5344CB8AC3E}">
        <p14:creationId xmlns:p14="http://schemas.microsoft.com/office/powerpoint/2010/main" val="32749616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35BC2-A8BC-ACC6-0B59-EEEBF6E2ECFC}"/>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209575F1-DD30-9E7A-265B-0E0D5042D355}"/>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C3D43D2D-72A5-EF36-BC1C-E4ECBF54036B}"/>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71</a:t>
            </a:fld>
            <a:endParaRPr lang="es-ES" noProof="1"/>
          </a:p>
        </p:txBody>
      </p:sp>
      <p:sp>
        <p:nvSpPr>
          <p:cNvPr id="3" name="Marcador de texto 3">
            <a:extLst>
              <a:ext uri="{FF2B5EF4-FFF2-40B4-BE49-F238E27FC236}">
                <a16:creationId xmlns:a16="http://schemas.microsoft.com/office/drawing/2014/main" id="{B9476CAC-C773-EE3C-8CAB-BDF1F4D764F4}"/>
              </a:ext>
            </a:extLst>
          </p:cNvPr>
          <p:cNvSpPr txBox="1">
            <a:spLocks/>
          </p:cNvSpPr>
          <p:nvPr/>
        </p:nvSpPr>
        <p:spPr>
          <a:xfrm>
            <a:off x="1755959" y="465289"/>
            <a:ext cx="8674736" cy="56730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lnSpcReduction="1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 _MACHINE_ID " : "27 f763834a434567b677b61c81afa737 ",  </a:t>
            </a:r>
            <a:endParaRPr lang="es-ES" err="1">
              <a:latin typeface="Tenorite"/>
              <a:cs typeface="Courier New"/>
            </a:endParaRPr>
          </a:p>
          <a:p>
            <a:pPr algn="l"/>
            <a:r>
              <a:rPr lang="es-ES">
                <a:latin typeface="Courier New"/>
                <a:cs typeface="Courier New"/>
              </a:rPr>
              <a:t>" SYSLOG_PID " : " 754 ", </a:t>
            </a:r>
            <a:endParaRPr lang="es-ES">
              <a:latin typeface="Tenorite"/>
              <a:cs typeface="Courier New"/>
            </a:endParaRPr>
          </a:p>
          <a:p>
            <a:pPr algn="l"/>
            <a:r>
              <a:rPr lang="es-ES">
                <a:latin typeface="Courier New"/>
                <a:cs typeface="Courier New"/>
              </a:rPr>
              <a:t>" _CAP_EFFECTIVE " : "1 </a:t>
            </a:r>
            <a:r>
              <a:rPr lang="es-ES" err="1">
                <a:latin typeface="Courier New"/>
                <a:cs typeface="Courier New"/>
              </a:rPr>
              <a:t>ffffffffff</a:t>
            </a:r>
            <a:r>
              <a:rPr lang="es-ES">
                <a:latin typeface="Courier New"/>
                <a:cs typeface="Courier New"/>
              </a:rPr>
              <a:t> ", </a:t>
            </a:r>
            <a:endParaRPr lang="es-ES">
              <a:latin typeface="Tenorite"/>
              <a:cs typeface="Courier New"/>
            </a:endParaRPr>
          </a:p>
          <a:p>
            <a:pPr algn="l"/>
            <a:r>
              <a:rPr lang="es-ES">
                <a:latin typeface="Courier New"/>
                <a:cs typeface="Courier New"/>
              </a:rPr>
              <a:t>" MESSAGE " : " wlan0 : CTRL -EVENT - SIGNAL - CHANGE </a:t>
            </a:r>
            <a:r>
              <a:rPr lang="es-ES" err="1">
                <a:latin typeface="Courier New"/>
                <a:cs typeface="Courier New"/>
              </a:rPr>
              <a:t>above</a:t>
            </a:r>
            <a:r>
              <a:rPr lang="es-ES">
                <a:latin typeface="Courier New"/>
                <a:cs typeface="Courier New"/>
              </a:rPr>
              <a:t> =1 </a:t>
            </a:r>
            <a:r>
              <a:rPr lang="es-ES" err="1">
                <a:latin typeface="Courier New"/>
                <a:cs typeface="Courier New"/>
              </a:rPr>
              <a:t>signal</a:t>
            </a:r>
            <a:r>
              <a:rPr lang="es-ES">
                <a:latin typeface="Courier New"/>
                <a:cs typeface="Courier New"/>
              </a:rPr>
              <a:t> = -54 </a:t>
            </a:r>
            <a:r>
              <a:rPr lang="es-ES" err="1">
                <a:latin typeface="Courier New"/>
                <a:cs typeface="Courier New"/>
              </a:rPr>
              <a:t>noise</a:t>
            </a:r>
            <a:r>
              <a:rPr lang="es-ES">
                <a:latin typeface="Courier New"/>
                <a:cs typeface="Courier New"/>
              </a:rPr>
              <a:t> =9999 </a:t>
            </a:r>
            <a:r>
              <a:rPr lang="es-ES" err="1">
                <a:latin typeface="Courier New"/>
                <a:cs typeface="Courier New"/>
              </a:rPr>
              <a:t>txrate</a:t>
            </a:r>
            <a:r>
              <a:rPr lang="es-ES">
                <a:latin typeface="Courier New"/>
                <a:cs typeface="Courier New"/>
              </a:rPr>
              <a:t> =360000 ", </a:t>
            </a:r>
            <a:endParaRPr lang="es-ES">
              <a:latin typeface="Tenorite"/>
              <a:cs typeface="Courier New"/>
            </a:endParaRPr>
          </a:p>
          <a:p>
            <a:pPr algn="l"/>
            <a:r>
              <a:rPr lang="es-ES">
                <a:latin typeface="Courier New"/>
                <a:cs typeface="Courier New"/>
              </a:rPr>
              <a:t>" SYSLOG_TIMESTAMP " : "</a:t>
            </a:r>
            <a:r>
              <a:rPr lang="es-ES" err="1">
                <a:latin typeface="Courier New"/>
                <a:cs typeface="Courier New"/>
              </a:rPr>
              <a:t>Apr</a:t>
            </a:r>
            <a:r>
              <a:rPr lang="es-ES">
                <a:latin typeface="Courier New"/>
                <a:cs typeface="Courier New"/>
              </a:rPr>
              <a:t> 3 18:06:00 ", </a:t>
            </a:r>
            <a:endParaRPr lang="es-ES">
              <a:latin typeface="Tenorite"/>
              <a:cs typeface="Courier New"/>
            </a:endParaRPr>
          </a:p>
          <a:p>
            <a:pPr algn="l"/>
            <a:r>
              <a:rPr lang="es-ES">
                <a:latin typeface="Courier New"/>
                <a:cs typeface="Courier New"/>
              </a:rPr>
              <a:t>" SYSLOG_FACILITY " : "3", </a:t>
            </a:r>
            <a:endParaRPr lang="es-ES">
              <a:latin typeface="Tenorite"/>
              <a:cs typeface="Courier New"/>
            </a:endParaRPr>
          </a:p>
          <a:p>
            <a:pPr algn="l"/>
            <a:r>
              <a:rPr lang="es-ES">
                <a:latin typeface="Courier New"/>
                <a:cs typeface="Courier New"/>
              </a:rPr>
              <a:t>" _CMDLINE " : "/ </a:t>
            </a:r>
            <a:r>
              <a:rPr lang="es-ES" err="1">
                <a:latin typeface="Courier New"/>
                <a:cs typeface="Courier New"/>
              </a:rPr>
              <a:t>usr</a:t>
            </a:r>
            <a:r>
              <a:rPr lang="es-ES">
                <a:latin typeface="Courier New"/>
                <a:cs typeface="Courier New"/>
              </a:rPr>
              <a:t> / </a:t>
            </a:r>
            <a:r>
              <a:rPr lang="es-ES" err="1">
                <a:latin typeface="Courier New"/>
                <a:cs typeface="Courier New"/>
              </a:rPr>
              <a:t>bin</a:t>
            </a:r>
            <a:r>
              <a:rPr lang="es-ES">
                <a:latin typeface="Courier New"/>
                <a:cs typeface="Courier New"/>
              </a:rPr>
              <a:t> / </a:t>
            </a:r>
            <a:r>
              <a:rPr lang="es-ES" err="1">
                <a:latin typeface="Courier New"/>
                <a:cs typeface="Courier New"/>
              </a:rPr>
              <a:t>wpa_supplicant</a:t>
            </a:r>
            <a:r>
              <a:rPr lang="es-ES">
                <a:latin typeface="Courier New"/>
                <a:cs typeface="Courier New"/>
              </a:rPr>
              <a:t> -u -s -O /run / </a:t>
            </a:r>
            <a:r>
              <a:rPr lang="es-ES" err="1">
                <a:latin typeface="Courier New"/>
                <a:cs typeface="Courier New"/>
              </a:rPr>
              <a:t>wpa_supplicant</a:t>
            </a:r>
            <a:r>
              <a:rPr lang="es-ES">
                <a:latin typeface="Courier New"/>
                <a:cs typeface="Courier New"/>
              </a:rPr>
              <a:t> ",</a:t>
            </a:r>
            <a:endParaRPr lang="es-ES">
              <a:latin typeface="Tenorite"/>
              <a:cs typeface="Courier New"/>
            </a:endParaRPr>
          </a:p>
          <a:p>
            <a:pPr algn="l"/>
            <a:r>
              <a:rPr lang="es-ES">
                <a:latin typeface="Courier New"/>
                <a:cs typeface="Courier New"/>
              </a:rPr>
              <a:t>" __SEQNUM " : " 254537 ", </a:t>
            </a:r>
            <a:endParaRPr lang="es-ES">
              <a:latin typeface="Tenorite"/>
              <a:cs typeface="Courier New"/>
            </a:endParaRPr>
          </a:p>
          <a:p>
            <a:pPr algn="l"/>
            <a:r>
              <a:rPr lang="es-ES">
                <a:latin typeface="Courier New"/>
                <a:cs typeface="Courier New"/>
              </a:rPr>
              <a:t>" _COMM " : " </a:t>
            </a:r>
            <a:r>
              <a:rPr lang="es-ES" err="1">
                <a:latin typeface="Courier New"/>
                <a:cs typeface="Courier New"/>
              </a:rPr>
              <a:t>wpa_supplicant</a:t>
            </a:r>
            <a:r>
              <a:rPr lang="es-ES">
                <a:latin typeface="Courier New"/>
                <a:cs typeface="Courier New"/>
              </a:rPr>
              <a:t> ", </a:t>
            </a:r>
            <a:endParaRPr lang="es-ES">
              <a:latin typeface="Tenorite"/>
              <a:cs typeface="Courier New"/>
            </a:endParaRPr>
          </a:p>
          <a:p>
            <a:pPr algn="l"/>
            <a:r>
              <a:rPr lang="es-ES">
                <a:latin typeface="Courier New"/>
                <a:cs typeface="Courier New"/>
              </a:rPr>
              <a:t>" PRIORITY " : "5"," _SYSTEMD_CGROUP " : "/ </a:t>
            </a:r>
            <a:r>
              <a:rPr lang="es-ES" err="1">
                <a:latin typeface="Courier New"/>
                <a:cs typeface="Courier New"/>
              </a:rPr>
              <a:t>system</a:t>
            </a:r>
            <a:r>
              <a:rPr lang="es-ES">
                <a:latin typeface="Courier New"/>
                <a:cs typeface="Courier New"/>
              </a:rPr>
              <a:t> . </a:t>
            </a:r>
            <a:r>
              <a:rPr lang="es-ES" err="1">
                <a:latin typeface="Courier New"/>
                <a:cs typeface="Courier New"/>
              </a:rPr>
              <a:t>slice</a:t>
            </a:r>
            <a:r>
              <a:rPr lang="es-ES">
                <a:latin typeface="Courier New"/>
                <a:cs typeface="Courier New"/>
              </a:rPr>
              <a:t> / </a:t>
            </a:r>
            <a:r>
              <a:rPr lang="es-ES" err="1">
                <a:latin typeface="Courier New"/>
                <a:cs typeface="Courier New"/>
              </a:rPr>
              <a:t>wpa_supplicant</a:t>
            </a:r>
            <a:r>
              <a:rPr lang="es-ES">
                <a:latin typeface="Courier New"/>
                <a:cs typeface="Courier New"/>
              </a:rPr>
              <a:t> . </a:t>
            </a:r>
            <a:r>
              <a:rPr lang="es-ES" err="1">
                <a:latin typeface="Courier New"/>
                <a:cs typeface="Courier New"/>
              </a:rPr>
              <a:t>service</a:t>
            </a:r>
            <a:r>
              <a:rPr lang="es-ES">
                <a:latin typeface="Courier New"/>
                <a:cs typeface="Courier New"/>
              </a:rPr>
              <a:t> ", </a:t>
            </a:r>
            <a:endParaRPr lang="es-ES">
              <a:latin typeface="Tenorite"/>
              <a:cs typeface="Courier New"/>
            </a:endParaRPr>
          </a:p>
          <a:p>
            <a:pPr algn="l"/>
            <a:r>
              <a:rPr lang="es-ES">
                <a:latin typeface="Courier New"/>
                <a:cs typeface="Courier New"/>
              </a:rPr>
              <a:t>" _RUNTIME_SCOPE " : " </a:t>
            </a:r>
            <a:r>
              <a:rPr lang="es-ES" err="1">
                <a:latin typeface="Courier New"/>
                <a:cs typeface="Courier New"/>
              </a:rPr>
              <a:t>system</a:t>
            </a:r>
            <a:r>
              <a:rPr lang="es-ES">
                <a:latin typeface="Courier New"/>
                <a:cs typeface="Courier New"/>
              </a:rPr>
              <a:t> ", </a:t>
            </a:r>
            <a:endParaRPr lang="es-ES">
              <a:latin typeface="Tenorite"/>
              <a:cs typeface="Courier New"/>
            </a:endParaRPr>
          </a:p>
          <a:p>
            <a:pPr algn="l"/>
            <a:r>
              <a:rPr lang="es-ES">
                <a:latin typeface="Courier New"/>
                <a:cs typeface="Courier New"/>
              </a:rPr>
              <a:t>" _UID " : "0", </a:t>
            </a:r>
            <a:endParaRPr lang="es-ES">
              <a:latin typeface="Tenorite"/>
              <a:cs typeface="Courier New"/>
            </a:endParaRPr>
          </a:p>
          <a:p>
            <a:pPr algn="l"/>
            <a:r>
              <a:rPr lang="es-ES">
                <a:latin typeface="Courier New"/>
                <a:cs typeface="Courier New"/>
              </a:rPr>
              <a:t>" _SOURCE_REALTIME_TIMESTAMP " : " 1743696360823829 ", </a:t>
            </a:r>
            <a:endParaRPr lang="es-ES">
              <a:latin typeface="Tenorite"/>
              <a:cs typeface="Courier New"/>
            </a:endParaRPr>
          </a:p>
          <a:p>
            <a:pPr algn="l"/>
            <a:r>
              <a:rPr lang="es-ES">
                <a:latin typeface="Courier New"/>
                <a:cs typeface="Courier New"/>
              </a:rPr>
              <a:t>" _EXE " : "/ </a:t>
            </a:r>
            <a:r>
              <a:rPr lang="es-ES" err="1">
                <a:latin typeface="Courier New"/>
                <a:cs typeface="Courier New"/>
              </a:rPr>
              <a:t>usr</a:t>
            </a:r>
            <a:r>
              <a:rPr lang="es-ES">
                <a:latin typeface="Courier New"/>
                <a:cs typeface="Courier New"/>
              </a:rPr>
              <a:t> / </a:t>
            </a:r>
            <a:r>
              <a:rPr lang="es-ES" err="1">
                <a:latin typeface="Courier New"/>
                <a:cs typeface="Courier New"/>
              </a:rPr>
              <a:t>bin</a:t>
            </a:r>
            <a:r>
              <a:rPr lang="es-ES">
                <a:latin typeface="Courier New"/>
                <a:cs typeface="Courier New"/>
              </a:rPr>
              <a:t> / </a:t>
            </a:r>
            <a:r>
              <a:rPr lang="es-ES" err="1">
                <a:latin typeface="Courier New"/>
                <a:cs typeface="Courier New"/>
              </a:rPr>
              <a:t>wpa_supplicant</a:t>
            </a:r>
            <a:r>
              <a:rPr lang="es-ES">
                <a:latin typeface="Courier New"/>
                <a:cs typeface="Courier New"/>
              </a:rPr>
              <a:t> ", </a:t>
            </a:r>
            <a:endParaRPr lang="es-ES">
              <a:latin typeface="Tenorite"/>
              <a:cs typeface="Courier New"/>
            </a:endParaRPr>
          </a:p>
          <a:p>
            <a:pPr algn="l"/>
            <a:r>
              <a:rPr lang="es-ES">
                <a:latin typeface="Courier New"/>
                <a:cs typeface="Courier New"/>
              </a:rPr>
              <a:t>" __CURSOR " : "s =733 e2846c6c94a92b4ad9f048da0ae18 ;i=3 e249 ;b= bfd16b3cfb3147419cc41c934e30cbb7 ;m =784 a4295 ;t =631 e1f22edc2a ;x= b8541a0be2f6279a "</a:t>
            </a:r>
            <a:endParaRPr lang="es-ES">
              <a:latin typeface="Courier New"/>
              <a:ea typeface="+mn-lt"/>
              <a:cs typeface="Courier New"/>
            </a:endParaRPr>
          </a:p>
        </p:txBody>
      </p:sp>
    </p:spTree>
    <p:extLst>
      <p:ext uri="{BB962C8B-B14F-4D97-AF65-F5344CB8AC3E}">
        <p14:creationId xmlns:p14="http://schemas.microsoft.com/office/powerpoint/2010/main" val="63458012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3FBE7-3D4E-F5DB-AB5B-6E989CCEF8CA}"/>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A330EACB-A20A-6F33-4468-00830F4A256F}"/>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A3235BBE-813B-F9B7-EE4F-F6BB819DDFE5}"/>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72</a:t>
            </a:fld>
            <a:endParaRPr lang="es-ES" noProof="1"/>
          </a:p>
        </p:txBody>
      </p:sp>
      <p:sp>
        <p:nvSpPr>
          <p:cNvPr id="14" name="Título 1">
            <a:extLst>
              <a:ext uri="{FF2B5EF4-FFF2-40B4-BE49-F238E27FC236}">
                <a16:creationId xmlns:a16="http://schemas.microsoft.com/office/drawing/2014/main" id="{F7B1FE50-0E16-CEF8-78E3-6DC2F64005B5}"/>
              </a:ext>
            </a:extLst>
          </p:cNvPr>
          <p:cNvSpPr>
            <a:spLocks noGrp="1"/>
          </p:cNvSpPr>
          <p:nvPr>
            <p:ph type="title"/>
          </p:nvPr>
        </p:nvSpPr>
        <p:spPr>
          <a:xfrm>
            <a:off x="2605469" y="867021"/>
            <a:ext cx="6984546" cy="846301"/>
          </a:xfrm>
        </p:spPr>
        <p:txBody>
          <a:bodyPr rtlCol="0">
            <a:normAutofit fontScale="90000"/>
          </a:bodyPr>
          <a:lstStyle/>
          <a:p>
            <a:r>
              <a:rPr lang="es-ES"/>
              <a:t>SEGURIDAD, ROTACIÓN Y LIMPIEZA DE LOGS EN JOURNALCTL</a:t>
            </a:r>
          </a:p>
        </p:txBody>
      </p:sp>
      <p:sp>
        <p:nvSpPr>
          <p:cNvPr id="19" name="Marcador de texto 3">
            <a:extLst>
              <a:ext uri="{FF2B5EF4-FFF2-40B4-BE49-F238E27FC236}">
                <a16:creationId xmlns:a16="http://schemas.microsoft.com/office/drawing/2014/main" id="{AD23E6CC-587D-D466-34BB-7C459FC8DB2A}"/>
              </a:ext>
            </a:extLst>
          </p:cNvPr>
          <p:cNvSpPr txBox="1">
            <a:spLocks/>
          </p:cNvSpPr>
          <p:nvPr/>
        </p:nvSpPr>
        <p:spPr>
          <a:xfrm>
            <a:off x="1721303" y="2205830"/>
            <a:ext cx="8746866" cy="356145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Char char="•"/>
            </a:pPr>
            <a:r>
              <a:rPr lang="es-ES" b="1" err="1"/>
              <a:t>MACs</a:t>
            </a:r>
            <a:r>
              <a:rPr lang="es-ES" b="1"/>
              <a:t> (</a:t>
            </a:r>
            <a:r>
              <a:rPr lang="es-ES" b="1" err="1"/>
              <a:t>Message</a:t>
            </a:r>
            <a:r>
              <a:rPr lang="es-ES" b="1"/>
              <a:t> </a:t>
            </a:r>
            <a:r>
              <a:rPr lang="es-ES" b="1" err="1"/>
              <a:t>Authentication</a:t>
            </a:r>
            <a:r>
              <a:rPr lang="es-ES" b="1"/>
              <a:t> Codes).</a:t>
            </a:r>
            <a:endParaRPr lang="es-ES"/>
          </a:p>
          <a:p>
            <a:pPr marL="971550" lvl="1" algn="l">
              <a:buFont typeface="Courier New" panose="020B0604020202020204" pitchFamily="34" charset="0"/>
              <a:buChar char="o"/>
            </a:pPr>
            <a:r>
              <a:rPr lang="es-ES" sz="1400"/>
              <a:t>Verifican la  integridad de los logs. Se pueden habilitar con </a:t>
            </a:r>
            <a:r>
              <a:rPr lang="es-ES" sz="1400" err="1"/>
              <a:t>Seal</a:t>
            </a:r>
            <a:r>
              <a:rPr lang="es-ES" sz="1400"/>
              <a:t>=yes en </a:t>
            </a:r>
            <a:r>
              <a:rPr lang="es-ES" sz="1400" err="1"/>
              <a:t>journald.conf</a:t>
            </a:r>
            <a:endParaRPr lang="es-ES" sz="1400"/>
          </a:p>
          <a:p>
            <a:pPr marL="285750" indent="-285750" algn="l">
              <a:buChar char="•"/>
            </a:pPr>
            <a:r>
              <a:rPr lang="es-ES" b="1"/>
              <a:t>Acceso restringido.</a:t>
            </a:r>
          </a:p>
          <a:p>
            <a:pPr marL="971550" lvl="1" algn="l">
              <a:buFont typeface="Courier New" panose="020B0604020202020204" pitchFamily="34" charset="0"/>
              <a:buChar char="o"/>
            </a:pPr>
            <a:r>
              <a:rPr lang="es-ES" sz="1400"/>
              <a:t>Solo usuarios con privilegios pueden ver todos los logs.</a:t>
            </a:r>
          </a:p>
          <a:p>
            <a:pPr marL="285750" indent="-285750" algn="l">
              <a:buChar char="•"/>
            </a:pPr>
            <a:r>
              <a:rPr lang="es-ES" b="1"/>
              <a:t>Cifrado de logs (FDE o Full Disk </a:t>
            </a:r>
            <a:r>
              <a:rPr lang="es-ES" b="1" err="1"/>
              <a:t>Encryption</a:t>
            </a:r>
            <a:r>
              <a:rPr lang="es-ES" b="1"/>
              <a:t>).</a:t>
            </a:r>
          </a:p>
          <a:p>
            <a:pPr marL="971550" lvl="1" algn="l">
              <a:buFont typeface="Courier New" panose="020B0604020202020204" pitchFamily="34" charset="0"/>
              <a:buChar char="o"/>
            </a:pPr>
            <a:r>
              <a:rPr lang="es-ES" sz="1400"/>
              <a:t>Si /</a:t>
            </a:r>
            <a:r>
              <a:rPr lang="es-ES" sz="1400" err="1"/>
              <a:t>var</a:t>
            </a:r>
            <a:r>
              <a:rPr lang="es-ES" sz="1400"/>
              <a:t>/</a:t>
            </a:r>
            <a:r>
              <a:rPr lang="es-ES" sz="1400" err="1"/>
              <a:t>journal</a:t>
            </a:r>
            <a:r>
              <a:rPr lang="es-ES" sz="1400"/>
              <a:t> se encuentra en una partición cifrada con el sistema LUKS, los logs están cifrados bajo dicho cifrado.</a:t>
            </a:r>
          </a:p>
          <a:p>
            <a:pPr marL="285750" indent="-285750" algn="l">
              <a:buChar char="•"/>
            </a:pPr>
            <a:r>
              <a:rPr lang="es-ES" sz="1400" b="1"/>
              <a:t>Eliminar logs corruptos:</a:t>
            </a:r>
            <a:endParaRPr lang="es-ES" sz="1400"/>
          </a:p>
          <a:p>
            <a:pPr marL="1028700" lvl="1" indent="-285750" algn="l">
              <a:buFont typeface="Courier New" panose="020B0604020202020204" pitchFamily="34" charset="0"/>
              <a:buChar char="o"/>
            </a:pPr>
            <a:r>
              <a:rPr lang="es-ES" sz="1400" err="1"/>
              <a:t>journalctl</a:t>
            </a:r>
            <a:r>
              <a:rPr lang="es-ES" sz="1400"/>
              <a:t> --disk-</a:t>
            </a:r>
            <a:r>
              <a:rPr lang="es-ES" sz="1400" err="1"/>
              <a:t>usage</a:t>
            </a:r>
            <a:endParaRPr lang="es-ES" sz="1400"/>
          </a:p>
          <a:p>
            <a:pPr marL="1028700" lvl="1" indent="-285750" algn="l">
              <a:lnSpc>
                <a:spcPct val="90000"/>
              </a:lnSpc>
              <a:buFont typeface="Courier New" panose="020B0604020202020204" pitchFamily="34" charset="0"/>
              <a:buChar char="o"/>
            </a:pPr>
            <a:r>
              <a:rPr lang="es-ES" sz="1400" err="1"/>
              <a:t>journalctl</a:t>
            </a:r>
            <a:r>
              <a:rPr lang="es-ES" sz="1400"/>
              <a:t> --</a:t>
            </a:r>
            <a:r>
              <a:rPr lang="es-ES" sz="1400" err="1"/>
              <a:t>vacuum-size</a:t>
            </a:r>
            <a:r>
              <a:rPr lang="es-ES" sz="1400"/>
              <a:t>=500M      # Borra logs hasta que ocupen 500 MB</a:t>
            </a:r>
          </a:p>
          <a:p>
            <a:pPr marL="1028700" lvl="1" indent="-285750" algn="l">
              <a:lnSpc>
                <a:spcPct val="90000"/>
              </a:lnSpc>
              <a:buFont typeface="Courier New" panose="020B0604020202020204" pitchFamily="34" charset="0"/>
              <a:buChar char="o"/>
            </a:pPr>
            <a:r>
              <a:rPr lang="es-ES" sz="1400" err="1"/>
              <a:t>journalctl</a:t>
            </a:r>
            <a:r>
              <a:rPr lang="es-ES" sz="1400"/>
              <a:t> --</a:t>
            </a:r>
            <a:r>
              <a:rPr lang="es-ES" sz="1400" err="1"/>
              <a:t>vacuum</a:t>
            </a:r>
            <a:r>
              <a:rPr lang="es-ES" sz="1400"/>
              <a:t>-time=3d          # Borra logs más antiguos de 3 días</a:t>
            </a:r>
          </a:p>
          <a:p>
            <a:pPr marL="1028700" lvl="1" indent="-285750" algn="l">
              <a:lnSpc>
                <a:spcPct val="90000"/>
              </a:lnSpc>
              <a:buFont typeface="Courier New" panose="020B0604020202020204" pitchFamily="34" charset="0"/>
              <a:buChar char="o"/>
            </a:pPr>
            <a:r>
              <a:rPr lang="es-ES" sz="1400"/>
              <a:t> </a:t>
            </a:r>
            <a:r>
              <a:rPr lang="es-ES" sz="1400" err="1"/>
              <a:t>rm</a:t>
            </a:r>
            <a:r>
              <a:rPr lang="es-ES" sz="1400"/>
              <a:t> -</a:t>
            </a:r>
            <a:r>
              <a:rPr lang="es-ES" sz="1400" err="1"/>
              <a:t>rf</a:t>
            </a:r>
            <a:r>
              <a:rPr lang="es-ES" sz="1400"/>
              <a:t> /</a:t>
            </a:r>
            <a:r>
              <a:rPr lang="es-ES" sz="1400" err="1"/>
              <a:t>var</a:t>
            </a:r>
            <a:r>
              <a:rPr lang="es-ES" sz="1400"/>
              <a:t>/log/</a:t>
            </a:r>
            <a:r>
              <a:rPr lang="es-ES" sz="1400" err="1"/>
              <a:t>journal</a:t>
            </a:r>
            <a:r>
              <a:rPr lang="es-ES" sz="1400"/>
              <a:t>       #Elimina todos los logs, luego reiniciar </a:t>
            </a:r>
            <a:r>
              <a:rPr lang="es-ES" sz="1400" err="1"/>
              <a:t>journal</a:t>
            </a:r>
            <a:endParaRPr lang="es-ES" sz="1400"/>
          </a:p>
          <a:p>
            <a:pPr marL="285750" indent="-285750" algn="l">
              <a:lnSpc>
                <a:spcPct val="90000"/>
              </a:lnSpc>
              <a:buFont typeface="Arial" panose="020B0604020202020204" pitchFamily="34" charset="0"/>
              <a:buChar char="•"/>
            </a:pPr>
            <a:endParaRPr lang="es-ES"/>
          </a:p>
          <a:p>
            <a:pPr marL="285750" indent="-285750" algn="l">
              <a:buFont typeface="Arial" panose="020B0604020202020204" pitchFamily="34" charset="0"/>
              <a:buChar char="•"/>
            </a:pPr>
            <a:endParaRPr lang="es-ES"/>
          </a:p>
          <a:p>
            <a:endParaRPr lang="es-ES"/>
          </a:p>
        </p:txBody>
      </p:sp>
    </p:spTree>
    <p:extLst>
      <p:ext uri="{BB962C8B-B14F-4D97-AF65-F5344CB8AC3E}">
        <p14:creationId xmlns:p14="http://schemas.microsoft.com/office/powerpoint/2010/main" val="19942485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8EBF2-8151-161D-018D-AD2CE67EF85A}"/>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FB681B6A-A6E0-2950-DEFE-58BDCC2ECDDD}"/>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A4A81EE1-6F52-9FF3-1131-276975909C4F}"/>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73</a:t>
            </a:fld>
            <a:endParaRPr lang="es-ES" noProof="1"/>
          </a:p>
        </p:txBody>
      </p:sp>
      <p:sp>
        <p:nvSpPr>
          <p:cNvPr id="14" name="Título 1">
            <a:extLst>
              <a:ext uri="{FF2B5EF4-FFF2-40B4-BE49-F238E27FC236}">
                <a16:creationId xmlns:a16="http://schemas.microsoft.com/office/drawing/2014/main" id="{075FA176-63C1-6A1A-568E-B3C016A766D6}"/>
              </a:ext>
            </a:extLst>
          </p:cNvPr>
          <p:cNvSpPr>
            <a:spLocks noGrp="1"/>
          </p:cNvSpPr>
          <p:nvPr>
            <p:ph type="title"/>
          </p:nvPr>
        </p:nvSpPr>
        <p:spPr>
          <a:xfrm>
            <a:off x="1719644" y="867021"/>
            <a:ext cx="8756196" cy="846301"/>
          </a:xfrm>
        </p:spPr>
        <p:txBody>
          <a:bodyPr rtlCol="0">
            <a:normAutofit fontScale="90000"/>
          </a:bodyPr>
          <a:lstStyle/>
          <a:p>
            <a:r>
              <a:rPr lang="es-ES"/>
              <a:t>COMANDOS ÚTILES PARA TRABAJAR CON journalctl</a:t>
            </a:r>
          </a:p>
        </p:txBody>
      </p:sp>
      <p:sp>
        <p:nvSpPr>
          <p:cNvPr id="19" name="Marcador de texto 3">
            <a:extLst>
              <a:ext uri="{FF2B5EF4-FFF2-40B4-BE49-F238E27FC236}">
                <a16:creationId xmlns:a16="http://schemas.microsoft.com/office/drawing/2014/main" id="{84E52253-EAC3-F44D-0957-7D91E138B8BB}"/>
              </a:ext>
            </a:extLst>
          </p:cNvPr>
          <p:cNvSpPr txBox="1">
            <a:spLocks/>
          </p:cNvSpPr>
          <p:nvPr/>
        </p:nvSpPr>
        <p:spPr>
          <a:xfrm>
            <a:off x="1721303" y="1710530"/>
            <a:ext cx="8756391" cy="47235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Char char="•"/>
            </a:pPr>
            <a:r>
              <a:rPr lang="es-ES"/>
              <a:t>Filtrar por unidad de servicio:</a:t>
            </a:r>
          </a:p>
          <a:p>
            <a:pPr marL="971550" lvl="1" indent="-285750" algn="l">
              <a:buFont typeface="Courier New" panose="020B0604020202020204" pitchFamily="34" charset="0"/>
              <a:buChar char="o"/>
            </a:pPr>
            <a:r>
              <a:rPr lang="es-ES" sz="1400" err="1"/>
              <a:t>journalctl</a:t>
            </a:r>
            <a:r>
              <a:rPr lang="es-ES" sz="1400"/>
              <a:t> –u nombre –</a:t>
            </a:r>
            <a:r>
              <a:rPr lang="es-ES" sz="1400" err="1"/>
              <a:t>servicio.service</a:t>
            </a:r>
            <a:endParaRPr lang="es-ES" sz="1400"/>
          </a:p>
          <a:p>
            <a:pPr marL="285750" indent="-285750" algn="l">
              <a:buChar char="•"/>
            </a:pPr>
            <a:r>
              <a:rPr lang="es-ES"/>
              <a:t>Filtrar por PID, UID o GID:</a:t>
            </a:r>
          </a:p>
          <a:p>
            <a:pPr marL="971550" lvl="1" indent="-285750" algn="l">
              <a:buFont typeface="Courier New" panose="020B0604020202020204" pitchFamily="34" charset="0"/>
              <a:buChar char="o"/>
            </a:pPr>
            <a:r>
              <a:rPr lang="es-ES" sz="1400" err="1"/>
              <a:t>journalctl</a:t>
            </a:r>
            <a:r>
              <a:rPr lang="es-ES" sz="1400"/>
              <a:t> _PID=1234</a:t>
            </a:r>
          </a:p>
          <a:p>
            <a:pPr marL="971550" lvl="1" indent="-285750" algn="l">
              <a:buFont typeface="Courier New" panose="020B0604020202020204" pitchFamily="34" charset="0"/>
              <a:buChar char="o"/>
            </a:pPr>
            <a:r>
              <a:rPr lang="es-ES" sz="1400" err="1"/>
              <a:t>journalctl</a:t>
            </a:r>
            <a:r>
              <a:rPr lang="es-ES" sz="1400"/>
              <a:t> _UID=1000</a:t>
            </a:r>
            <a:endParaRPr lang="es-ES" sz="1400">
              <a:solidFill>
                <a:srgbClr val="000000"/>
              </a:solidFill>
            </a:endParaRPr>
          </a:p>
          <a:p>
            <a:pPr marL="971550" lvl="1" indent="-285750" algn="l">
              <a:buFont typeface="Courier New" panose="020B0604020202020204" pitchFamily="34" charset="0"/>
              <a:buChar char="o"/>
            </a:pPr>
            <a:r>
              <a:rPr lang="es-ES" sz="1400" err="1"/>
              <a:t>journalctl</a:t>
            </a:r>
            <a:r>
              <a:rPr lang="es-ES" sz="1400"/>
              <a:t> _GID=27</a:t>
            </a:r>
            <a:endParaRPr lang="es-ES" sz="1400">
              <a:solidFill>
                <a:srgbClr val="000000"/>
              </a:solidFill>
            </a:endParaRPr>
          </a:p>
          <a:p>
            <a:pPr marL="285750" indent="-285750" algn="l">
              <a:buChar char="•"/>
            </a:pPr>
            <a:r>
              <a:rPr lang="es-ES"/>
              <a:t>Filtrar por fechas:</a:t>
            </a:r>
            <a:endParaRPr lang="es-ES">
              <a:ea typeface="+mn-lt"/>
              <a:cs typeface="+mn-lt"/>
            </a:endParaRPr>
          </a:p>
          <a:p>
            <a:pPr marL="971550" lvl="1" indent="-285750" algn="l">
              <a:buFont typeface="Courier New" panose="020B0604020202020204" pitchFamily="34" charset="0"/>
              <a:buChar char="o"/>
            </a:pPr>
            <a:r>
              <a:rPr lang="es-ES" sz="1400" err="1">
                <a:ea typeface="+mn-lt"/>
                <a:cs typeface="+mn-lt"/>
              </a:rPr>
              <a:t>journalctl</a:t>
            </a:r>
            <a:r>
              <a:rPr lang="es-ES" sz="1400">
                <a:ea typeface="+mn-lt"/>
                <a:cs typeface="+mn-lt"/>
              </a:rPr>
              <a:t> --</a:t>
            </a:r>
            <a:r>
              <a:rPr lang="es-ES" sz="1400" err="1">
                <a:ea typeface="+mn-lt"/>
                <a:cs typeface="+mn-lt"/>
              </a:rPr>
              <a:t>since</a:t>
            </a:r>
            <a:r>
              <a:rPr lang="es-ES" sz="1400">
                <a:ea typeface="+mn-lt"/>
                <a:cs typeface="+mn-lt"/>
              </a:rPr>
              <a:t> "2025-04-01 12:00:00" --</a:t>
            </a:r>
            <a:r>
              <a:rPr lang="es-ES" sz="1400" err="1">
                <a:ea typeface="+mn-lt"/>
                <a:cs typeface="+mn-lt"/>
              </a:rPr>
              <a:t>until</a:t>
            </a:r>
            <a:r>
              <a:rPr lang="es-ES" sz="1400">
                <a:ea typeface="+mn-lt"/>
                <a:cs typeface="+mn-lt"/>
              </a:rPr>
              <a:t> "2025-04-03 18:52:14" </a:t>
            </a:r>
            <a:endParaRPr lang="es-ES" sz="1400"/>
          </a:p>
          <a:p>
            <a:pPr marL="285750" indent="-285750" algn="l">
              <a:buChar char="•"/>
            </a:pPr>
            <a:r>
              <a:rPr lang="es-ES"/>
              <a:t>Buscar entre mensajes:</a:t>
            </a:r>
          </a:p>
          <a:p>
            <a:pPr marL="971550" lvl="1" indent="-285750" algn="l">
              <a:buFont typeface="Courier New" panose="020B0604020202020204" pitchFamily="34" charset="0"/>
              <a:buChar char="o"/>
            </a:pPr>
            <a:r>
              <a:rPr lang="es-ES" sz="1400" err="1">
                <a:ea typeface="+mn-lt"/>
                <a:cs typeface="+mn-lt"/>
              </a:rPr>
              <a:t>journalctl</a:t>
            </a:r>
            <a:r>
              <a:rPr lang="es-ES" sz="1400">
                <a:ea typeface="+mn-lt"/>
                <a:cs typeface="+mn-lt"/>
              </a:rPr>
              <a:t> | grep "error" </a:t>
            </a:r>
            <a:endParaRPr lang="es-ES" sz="1400"/>
          </a:p>
          <a:p>
            <a:pPr marL="285750" indent="-285750" algn="l">
              <a:buChar char="•"/>
            </a:pPr>
            <a:r>
              <a:rPr lang="es-ES"/>
              <a:t>Ver logs en tiempo real:</a:t>
            </a:r>
          </a:p>
          <a:p>
            <a:pPr marL="971550" lvl="1" indent="-285750" algn="l">
              <a:buFont typeface="Courier New" panose="020B0604020202020204" pitchFamily="34" charset="0"/>
              <a:buChar char="o"/>
            </a:pPr>
            <a:r>
              <a:rPr lang="es-ES" sz="1400" err="1"/>
              <a:t>journalctl</a:t>
            </a:r>
            <a:r>
              <a:rPr lang="es-ES" sz="1400"/>
              <a:t> –f</a:t>
            </a:r>
          </a:p>
          <a:p>
            <a:pPr marL="285750" indent="-285750" algn="l">
              <a:buChar char="•"/>
            </a:pPr>
            <a:r>
              <a:rPr lang="es-ES"/>
              <a:t>Filtrar por prioridad:</a:t>
            </a:r>
          </a:p>
          <a:p>
            <a:pPr marL="971550" lvl="1" indent="-285750" algn="l">
              <a:buFont typeface="Courier New" panose="020B0604020202020204" pitchFamily="34" charset="0"/>
              <a:buChar char="o"/>
            </a:pPr>
            <a:r>
              <a:rPr lang="es-ES" sz="1400" err="1"/>
              <a:t>Journalctl</a:t>
            </a:r>
            <a:r>
              <a:rPr lang="es-ES" sz="1400"/>
              <a:t> –p </a:t>
            </a:r>
            <a:r>
              <a:rPr lang="es-ES" sz="1400" err="1"/>
              <a:t>err</a:t>
            </a:r>
            <a:r>
              <a:rPr lang="es-ES" sz="1400"/>
              <a:t> (errores)</a:t>
            </a:r>
          </a:p>
          <a:p>
            <a:pPr marL="971550" lvl="1" indent="-285750" algn="l">
              <a:buFont typeface="Courier New" panose="020B0604020202020204" pitchFamily="34" charset="0"/>
              <a:buChar char="o"/>
            </a:pPr>
            <a:r>
              <a:rPr lang="es-ES" sz="1400" err="1"/>
              <a:t>Journalctl</a:t>
            </a:r>
            <a:r>
              <a:rPr lang="es-ES" sz="1400"/>
              <a:t> –p 0..3 (de emergencias a errores)</a:t>
            </a:r>
          </a:p>
          <a:p>
            <a:pPr indent="0" algn="l">
              <a:buNone/>
            </a:pPr>
            <a:endParaRPr lang="es-ES"/>
          </a:p>
          <a:p>
            <a:pPr algn="l"/>
            <a:endParaRPr lang="es-ES"/>
          </a:p>
          <a:p>
            <a:pPr algn="l"/>
            <a:endParaRPr lang="es-ES"/>
          </a:p>
          <a:p>
            <a:pPr algn="l"/>
            <a:endParaRPr lang="es-ES"/>
          </a:p>
          <a:p>
            <a:pPr algn="l"/>
            <a:endParaRPr lang="es-ES"/>
          </a:p>
          <a:p>
            <a:pPr algn="l"/>
            <a:endParaRPr lang="es-ES"/>
          </a:p>
          <a:p>
            <a:pPr algn="l"/>
            <a:endParaRPr lang="es-ES"/>
          </a:p>
          <a:p>
            <a:endParaRPr lang="es-ES"/>
          </a:p>
        </p:txBody>
      </p:sp>
    </p:spTree>
    <p:extLst>
      <p:ext uri="{BB962C8B-B14F-4D97-AF65-F5344CB8AC3E}">
        <p14:creationId xmlns:p14="http://schemas.microsoft.com/office/powerpoint/2010/main" val="23485822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68133-3486-C6A6-2116-32452337EBA3}"/>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28B8BCD0-5392-0D09-8429-5D39E7EC84AC}"/>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FCDA41DF-8CD7-30FA-AB0C-9E994A436AD3}"/>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74</a:t>
            </a:fld>
            <a:endParaRPr lang="es-ES" noProof="1"/>
          </a:p>
        </p:txBody>
      </p:sp>
      <p:sp>
        <p:nvSpPr>
          <p:cNvPr id="14" name="Título 1">
            <a:extLst>
              <a:ext uri="{FF2B5EF4-FFF2-40B4-BE49-F238E27FC236}">
                <a16:creationId xmlns:a16="http://schemas.microsoft.com/office/drawing/2014/main" id="{6958B672-55B7-82B2-9A60-162DD4E97B48}"/>
              </a:ext>
            </a:extLst>
          </p:cNvPr>
          <p:cNvSpPr>
            <a:spLocks noGrp="1"/>
          </p:cNvSpPr>
          <p:nvPr>
            <p:ph type="title"/>
          </p:nvPr>
        </p:nvSpPr>
        <p:spPr>
          <a:xfrm>
            <a:off x="2605469" y="981321"/>
            <a:ext cx="6984546" cy="846301"/>
          </a:xfrm>
        </p:spPr>
        <p:txBody>
          <a:bodyPr rtlCol="0">
            <a:normAutofit fontScale="90000"/>
          </a:bodyPr>
          <a:lstStyle/>
          <a:p>
            <a:r>
              <a:rPr lang="es-ES"/>
              <a:t>COMPARACIÓN ENTRE JOURNALD Y SYSLOG</a:t>
            </a:r>
          </a:p>
        </p:txBody>
      </p:sp>
      <p:sp>
        <p:nvSpPr>
          <p:cNvPr id="19" name="Marcador de texto 3">
            <a:extLst>
              <a:ext uri="{FF2B5EF4-FFF2-40B4-BE49-F238E27FC236}">
                <a16:creationId xmlns:a16="http://schemas.microsoft.com/office/drawing/2014/main" id="{306C7FA4-27C5-0106-9303-E33F3DBE0D9B}"/>
              </a:ext>
            </a:extLst>
          </p:cNvPr>
          <p:cNvSpPr txBox="1">
            <a:spLocks/>
          </p:cNvSpPr>
          <p:nvPr/>
        </p:nvSpPr>
        <p:spPr>
          <a:xfrm>
            <a:off x="1721303" y="2434430"/>
            <a:ext cx="8746866" cy="3085207"/>
          </a:xfrm>
          <a:prstGeom prst="rect">
            <a:avLst/>
          </a:prstGeom>
        </p:spPr>
        <p:txBody>
          <a:bodyPr vert="horz" lIns="91440" tIns="45720" rIns="91440" bIns="45720" rtlCol="0" anchor="t">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buChar char="•"/>
            </a:pPr>
            <a:r>
              <a:rPr lang="es-ES">
                <a:ea typeface="+mn-lt"/>
                <a:cs typeface="+mn-lt"/>
              </a:rPr>
              <a:t> </a:t>
            </a:r>
            <a:r>
              <a:rPr lang="es-ES" err="1">
                <a:ea typeface="+mn-lt"/>
                <a:cs typeface="+mn-lt"/>
              </a:rPr>
              <a:t>Syslog</a:t>
            </a:r>
            <a:r>
              <a:rPr lang="es-ES">
                <a:ea typeface="+mn-lt"/>
                <a:cs typeface="+mn-lt"/>
              </a:rPr>
              <a:t> usa para los logs formato en texto plano mientras que </a:t>
            </a:r>
            <a:r>
              <a:rPr lang="es-ES" err="1">
                <a:ea typeface="+mn-lt"/>
                <a:cs typeface="+mn-lt"/>
              </a:rPr>
              <a:t>journald</a:t>
            </a:r>
            <a:r>
              <a:rPr lang="es-ES">
                <a:ea typeface="+mn-lt"/>
                <a:cs typeface="+mn-lt"/>
              </a:rPr>
              <a:t> es binario. </a:t>
            </a:r>
            <a:endParaRPr lang="es-ES"/>
          </a:p>
          <a:p>
            <a:pPr marL="285750" indent="-285750" algn="l">
              <a:buChar char="•"/>
            </a:pPr>
            <a:r>
              <a:rPr lang="es-ES">
                <a:ea typeface="+mn-lt"/>
                <a:cs typeface="+mn-lt"/>
              </a:rPr>
              <a:t> </a:t>
            </a:r>
            <a:r>
              <a:rPr lang="es-ES" err="1">
                <a:ea typeface="+mn-lt"/>
                <a:cs typeface="+mn-lt"/>
              </a:rPr>
              <a:t>Journald</a:t>
            </a:r>
            <a:r>
              <a:rPr lang="es-ES">
                <a:ea typeface="+mn-lt"/>
                <a:cs typeface="+mn-lt"/>
              </a:rPr>
              <a:t> soporta </a:t>
            </a:r>
            <a:r>
              <a:rPr lang="es-ES" err="1">
                <a:ea typeface="+mn-lt"/>
                <a:cs typeface="+mn-lt"/>
              </a:rPr>
              <a:t>indexacin</a:t>
            </a:r>
            <a:r>
              <a:rPr lang="es-ES">
                <a:ea typeface="+mn-lt"/>
                <a:cs typeface="+mn-lt"/>
              </a:rPr>
              <a:t> mientras que </a:t>
            </a:r>
            <a:r>
              <a:rPr lang="es-ES" err="1">
                <a:ea typeface="+mn-lt"/>
                <a:cs typeface="+mn-lt"/>
              </a:rPr>
              <a:t>syslog</a:t>
            </a:r>
            <a:r>
              <a:rPr lang="es-ES">
                <a:ea typeface="+mn-lt"/>
                <a:cs typeface="+mn-lt"/>
              </a:rPr>
              <a:t> no. </a:t>
            </a:r>
          </a:p>
          <a:p>
            <a:pPr marL="285750" indent="-285750" algn="l">
              <a:buChar char="•"/>
            </a:pPr>
            <a:r>
              <a:rPr lang="es-ES">
                <a:ea typeface="+mn-lt"/>
                <a:cs typeface="+mn-lt"/>
              </a:rPr>
              <a:t> </a:t>
            </a:r>
            <a:r>
              <a:rPr lang="es-ES" err="1">
                <a:ea typeface="+mn-lt"/>
                <a:cs typeface="+mn-lt"/>
              </a:rPr>
              <a:t>Journald</a:t>
            </a:r>
            <a:r>
              <a:rPr lang="es-ES">
                <a:ea typeface="+mn-lt"/>
                <a:cs typeface="+mn-lt"/>
              </a:rPr>
              <a:t> permite </a:t>
            </a:r>
            <a:r>
              <a:rPr lang="es-ES" err="1">
                <a:ea typeface="+mn-lt"/>
                <a:cs typeface="+mn-lt"/>
              </a:rPr>
              <a:t>bsqueda</a:t>
            </a:r>
            <a:r>
              <a:rPr lang="es-ES">
                <a:ea typeface="+mn-lt"/>
                <a:cs typeface="+mn-lt"/>
              </a:rPr>
              <a:t> avanzada mientras que </a:t>
            </a:r>
            <a:r>
              <a:rPr lang="es-ES" err="1">
                <a:ea typeface="+mn-lt"/>
                <a:cs typeface="+mn-lt"/>
              </a:rPr>
              <a:t>syslog</a:t>
            </a:r>
            <a:r>
              <a:rPr lang="es-ES">
                <a:ea typeface="+mn-lt"/>
                <a:cs typeface="+mn-lt"/>
              </a:rPr>
              <a:t> no. </a:t>
            </a:r>
          </a:p>
          <a:p>
            <a:pPr marL="285750" indent="-285750" algn="l">
              <a:buChar char="•"/>
            </a:pPr>
            <a:r>
              <a:rPr lang="es-ES">
                <a:ea typeface="+mn-lt"/>
                <a:cs typeface="+mn-lt"/>
              </a:rPr>
              <a:t> En </a:t>
            </a:r>
            <a:r>
              <a:rPr lang="es-ES" err="1">
                <a:ea typeface="+mn-lt"/>
                <a:cs typeface="+mn-lt"/>
              </a:rPr>
              <a:t>journald</a:t>
            </a:r>
            <a:r>
              <a:rPr lang="es-ES">
                <a:ea typeface="+mn-lt"/>
                <a:cs typeface="+mn-lt"/>
              </a:rPr>
              <a:t> la persistencia es opcional mientras que en </a:t>
            </a:r>
            <a:r>
              <a:rPr lang="es-ES" err="1">
                <a:ea typeface="+mn-lt"/>
                <a:cs typeface="+mn-lt"/>
              </a:rPr>
              <a:t>syslog</a:t>
            </a:r>
            <a:r>
              <a:rPr lang="es-ES">
                <a:ea typeface="+mn-lt"/>
                <a:cs typeface="+mn-lt"/>
              </a:rPr>
              <a:t> es por defecto. </a:t>
            </a:r>
          </a:p>
          <a:p>
            <a:pPr marL="285750" indent="-285750" algn="l">
              <a:buChar char="•"/>
            </a:pPr>
            <a:r>
              <a:rPr lang="es-ES">
                <a:ea typeface="+mn-lt"/>
                <a:cs typeface="+mn-lt"/>
              </a:rPr>
              <a:t> </a:t>
            </a:r>
            <a:r>
              <a:rPr lang="es-ES" err="1">
                <a:ea typeface="+mn-lt"/>
                <a:cs typeface="+mn-lt"/>
              </a:rPr>
              <a:t>Journald</a:t>
            </a:r>
            <a:r>
              <a:rPr lang="es-ES">
                <a:ea typeface="+mn-lt"/>
                <a:cs typeface="+mn-lt"/>
              </a:rPr>
              <a:t> asegura la integridad de los logs mediante hashes y </a:t>
            </a:r>
            <a:r>
              <a:rPr lang="es-ES" err="1">
                <a:ea typeface="+mn-lt"/>
                <a:cs typeface="+mn-lt"/>
              </a:rPr>
              <a:t>MACs</a:t>
            </a:r>
            <a:r>
              <a:rPr lang="es-ES">
                <a:ea typeface="+mn-lt"/>
                <a:cs typeface="+mn-lt"/>
              </a:rPr>
              <a:t> mientras que </a:t>
            </a:r>
            <a:r>
              <a:rPr lang="es-ES" err="1">
                <a:ea typeface="+mn-lt"/>
                <a:cs typeface="+mn-lt"/>
              </a:rPr>
              <a:t>syslog</a:t>
            </a:r>
            <a:r>
              <a:rPr lang="es-ES">
                <a:ea typeface="+mn-lt"/>
                <a:cs typeface="+mn-lt"/>
              </a:rPr>
              <a:t> no la asegura. </a:t>
            </a:r>
          </a:p>
          <a:p>
            <a:pPr marL="285750" indent="-285750" algn="l">
              <a:buChar char="•"/>
            </a:pPr>
            <a:r>
              <a:rPr lang="es-ES">
                <a:ea typeface="+mn-lt"/>
                <a:cs typeface="+mn-lt"/>
              </a:rPr>
              <a:t> En la </a:t>
            </a:r>
            <a:r>
              <a:rPr lang="es-ES" err="1">
                <a:ea typeface="+mn-lt"/>
                <a:cs typeface="+mn-lt"/>
              </a:rPr>
              <a:t>compresin</a:t>
            </a:r>
            <a:r>
              <a:rPr lang="es-ES">
                <a:ea typeface="+mn-lt"/>
                <a:cs typeface="+mn-lt"/>
              </a:rPr>
              <a:t> de logs, </a:t>
            </a:r>
            <a:r>
              <a:rPr lang="es-ES" err="1">
                <a:ea typeface="+mn-lt"/>
                <a:cs typeface="+mn-lt"/>
              </a:rPr>
              <a:t>journald</a:t>
            </a:r>
            <a:r>
              <a:rPr lang="es-ES">
                <a:ea typeface="+mn-lt"/>
                <a:cs typeface="+mn-lt"/>
              </a:rPr>
              <a:t> lo soporta mientras que </a:t>
            </a:r>
            <a:r>
              <a:rPr lang="es-ES" err="1">
                <a:ea typeface="+mn-lt"/>
                <a:cs typeface="+mn-lt"/>
              </a:rPr>
              <a:t>syslog</a:t>
            </a:r>
            <a:r>
              <a:rPr lang="es-ES">
                <a:ea typeface="+mn-lt"/>
                <a:cs typeface="+mn-lt"/>
              </a:rPr>
              <a:t> no (aunque hay herramientas auxiliares como </a:t>
            </a:r>
            <a:r>
              <a:rPr lang="es-ES" err="1">
                <a:ea typeface="+mn-lt"/>
                <a:cs typeface="+mn-lt"/>
              </a:rPr>
              <a:t>logrotate</a:t>
            </a:r>
            <a:r>
              <a:rPr lang="es-ES">
                <a:ea typeface="+mn-lt"/>
                <a:cs typeface="+mn-lt"/>
              </a:rPr>
              <a:t>).</a:t>
            </a:r>
            <a:r>
              <a:rPr lang="es-ES"/>
              <a:t>  </a:t>
            </a:r>
          </a:p>
        </p:txBody>
      </p:sp>
    </p:spTree>
    <p:extLst>
      <p:ext uri="{BB962C8B-B14F-4D97-AF65-F5344CB8AC3E}">
        <p14:creationId xmlns:p14="http://schemas.microsoft.com/office/powerpoint/2010/main" val="2632127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96539-FF9C-4E1D-1876-7EB68DA58D7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E6ADACE-CA93-03B7-A682-91D4D0219A25}"/>
              </a:ext>
            </a:extLst>
          </p:cNvPr>
          <p:cNvSpPr>
            <a:spLocks noGrp="1"/>
          </p:cNvSpPr>
          <p:nvPr>
            <p:ph type="ctrTitle"/>
          </p:nvPr>
        </p:nvSpPr>
        <p:spPr>
          <a:xfrm>
            <a:off x="6991350" y="2571235"/>
            <a:ext cx="4503159" cy="1715531"/>
          </a:xfrm>
        </p:spPr>
        <p:txBody>
          <a:bodyPr rtlCol="0"/>
          <a:lstStyle/>
          <a:p>
            <a:r>
              <a:rPr lang="es-ES" noProof="1"/>
              <a:t>COMPONENTES AVANZADOS DE SYSTEMD</a:t>
            </a:r>
          </a:p>
        </p:txBody>
      </p:sp>
    </p:spTree>
    <p:extLst>
      <p:ext uri="{BB962C8B-B14F-4D97-AF65-F5344CB8AC3E}">
        <p14:creationId xmlns:p14="http://schemas.microsoft.com/office/powerpoint/2010/main" val="32904264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725AE-3459-6F78-7A49-F56CCFECBFC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7CA7884-FFDB-6928-2B2C-3FA1794889B9}"/>
              </a:ext>
            </a:extLst>
          </p:cNvPr>
          <p:cNvSpPr>
            <a:spLocks noGrp="1"/>
          </p:cNvSpPr>
          <p:nvPr>
            <p:ph type="title"/>
          </p:nvPr>
        </p:nvSpPr>
        <p:spPr>
          <a:xfrm>
            <a:off x="5920169" y="1152771"/>
            <a:ext cx="5431971" cy="846301"/>
          </a:xfrm>
        </p:spPr>
        <p:txBody>
          <a:bodyPr rtlCol="0">
            <a:normAutofit/>
          </a:bodyPr>
          <a:lstStyle/>
          <a:p>
            <a:r>
              <a:rPr lang="es-ES"/>
              <a:t>Systemd-boot</a:t>
            </a:r>
          </a:p>
        </p:txBody>
      </p:sp>
      <p:sp>
        <p:nvSpPr>
          <p:cNvPr id="17" name="Marcador de texto 16">
            <a:extLst>
              <a:ext uri="{FF2B5EF4-FFF2-40B4-BE49-F238E27FC236}">
                <a16:creationId xmlns:a16="http://schemas.microsoft.com/office/drawing/2014/main" id="{D183D1F6-7880-7F02-31BE-96B56304DB0C}"/>
              </a:ext>
            </a:extLst>
          </p:cNvPr>
          <p:cNvSpPr>
            <a:spLocks noGrp="1"/>
          </p:cNvSpPr>
          <p:nvPr>
            <p:ph type="body" sz="quarter" idx="15"/>
          </p:nvPr>
        </p:nvSpPr>
        <p:spPr>
          <a:xfrm>
            <a:off x="5922181" y="4161721"/>
            <a:ext cx="5431971" cy="557950"/>
          </a:xfrm>
        </p:spPr>
        <p:txBody>
          <a:bodyPr vert="horz" lIns="91440" tIns="45720" rIns="91440" bIns="45720" rtlCol="0" anchor="t">
            <a:normAutofit/>
          </a:bodyPr>
          <a:lstStyle/>
          <a:p>
            <a:r>
              <a:rPr lang="es-ES" sz="2000"/>
              <a:t>Para instalar </a:t>
            </a:r>
            <a:r>
              <a:rPr lang="es-ES" sz="2000" err="1"/>
              <a:t>systemd-boot</a:t>
            </a:r>
            <a:r>
              <a:rPr lang="es-ES" sz="2000"/>
              <a:t>:</a:t>
            </a:r>
          </a:p>
        </p:txBody>
      </p:sp>
      <p:sp>
        <p:nvSpPr>
          <p:cNvPr id="5" name="Marcador de pie de página 4">
            <a:extLst>
              <a:ext uri="{FF2B5EF4-FFF2-40B4-BE49-F238E27FC236}">
                <a16:creationId xmlns:a16="http://schemas.microsoft.com/office/drawing/2014/main" id="{2E6B906F-02C9-2B28-1C36-BD9DC84C294D}"/>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D2C03214-5E51-8571-0D98-787A92340F0B}"/>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76</a:t>
            </a:fld>
            <a:endParaRPr lang="es-ES"/>
          </a:p>
        </p:txBody>
      </p:sp>
      <p:sp>
        <p:nvSpPr>
          <p:cNvPr id="15" name="Marcador de texto 16">
            <a:extLst>
              <a:ext uri="{FF2B5EF4-FFF2-40B4-BE49-F238E27FC236}">
                <a16:creationId xmlns:a16="http://schemas.microsoft.com/office/drawing/2014/main" id="{F823AACB-A70A-7198-6897-3C4E02407803}"/>
              </a:ext>
            </a:extLst>
          </p:cNvPr>
          <p:cNvSpPr txBox="1">
            <a:spLocks/>
          </p:cNvSpPr>
          <p:nvPr/>
        </p:nvSpPr>
        <p:spPr>
          <a:xfrm>
            <a:off x="5914419" y="2665943"/>
            <a:ext cx="5408335" cy="15714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err="1"/>
              <a:t>Systemd-boot</a:t>
            </a:r>
            <a:r>
              <a:rPr lang="es-ES"/>
              <a:t> (antes </a:t>
            </a:r>
            <a:r>
              <a:rPr lang="es-ES" b="1" err="1"/>
              <a:t>gummiboot</a:t>
            </a:r>
            <a:r>
              <a:rPr lang="es-ES"/>
              <a:t>) es un cargador de arranque </a:t>
            </a:r>
            <a:r>
              <a:rPr lang="es-ES" b="1"/>
              <a:t>UEFI-</a:t>
            </a:r>
            <a:r>
              <a:rPr lang="es-ES" b="1" err="1"/>
              <a:t>only</a:t>
            </a:r>
            <a:r>
              <a:rPr lang="es-ES"/>
              <a:t> para </a:t>
            </a:r>
            <a:r>
              <a:rPr lang="es-ES" err="1"/>
              <a:t>kernels</a:t>
            </a:r>
            <a:r>
              <a:rPr lang="es-ES"/>
              <a:t> </a:t>
            </a:r>
            <a:r>
              <a:rPr lang="es-ES" err="1"/>
              <a:t>dde</a:t>
            </a:r>
            <a:r>
              <a:rPr lang="es-ES"/>
              <a:t> Linux.</a:t>
            </a:r>
          </a:p>
          <a:p>
            <a:pPr marL="285750" indent="-285750">
              <a:buChar char="•"/>
            </a:pPr>
            <a:r>
              <a:rPr lang="es-ES"/>
              <a:t>No funciona con BIOS tradicionales (solo UEFI).</a:t>
            </a:r>
          </a:p>
          <a:p>
            <a:pPr marL="285750" indent="-285750">
              <a:buChar char="•"/>
            </a:pPr>
            <a:r>
              <a:rPr lang="es-ES"/>
              <a:t>Mas simple y rápido que GRUB, pero con menos funcionalidades avanzadas.</a:t>
            </a:r>
          </a:p>
          <a:p>
            <a:endParaRPr lang="es-ES"/>
          </a:p>
        </p:txBody>
      </p:sp>
      <p:sp>
        <p:nvSpPr>
          <p:cNvPr id="10" name="Marcador de texto 3">
            <a:extLst>
              <a:ext uri="{FF2B5EF4-FFF2-40B4-BE49-F238E27FC236}">
                <a16:creationId xmlns:a16="http://schemas.microsoft.com/office/drawing/2014/main" id="{CA850838-D009-8D6C-9AED-195ABDE49645}"/>
              </a:ext>
            </a:extLst>
          </p:cNvPr>
          <p:cNvSpPr txBox="1">
            <a:spLocks/>
          </p:cNvSpPr>
          <p:nvPr/>
        </p:nvSpPr>
        <p:spPr>
          <a:xfrm>
            <a:off x="6042209" y="4646764"/>
            <a:ext cx="45313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sudo bootctl install </a:t>
            </a:r>
            <a:endParaRPr lang="es-ES"/>
          </a:p>
        </p:txBody>
      </p:sp>
      <p:sp>
        <p:nvSpPr>
          <p:cNvPr id="11" name="Marcador de texto 16">
            <a:extLst>
              <a:ext uri="{FF2B5EF4-FFF2-40B4-BE49-F238E27FC236}">
                <a16:creationId xmlns:a16="http://schemas.microsoft.com/office/drawing/2014/main" id="{93E6A497-2679-1071-4137-820257A7E6E4}"/>
              </a:ext>
            </a:extLst>
          </p:cNvPr>
          <p:cNvSpPr txBox="1">
            <a:spLocks/>
          </p:cNvSpPr>
          <p:nvPr/>
        </p:nvSpPr>
        <p:spPr>
          <a:xfrm>
            <a:off x="6047769" y="5571068"/>
            <a:ext cx="5427385" cy="5618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Esto copia los archivos de arranque a la partición EFI (normalmente montada en /</a:t>
            </a:r>
            <a:r>
              <a:rPr lang="es-ES" err="1"/>
              <a:t>boot</a:t>
            </a:r>
            <a:r>
              <a:rPr lang="es-ES"/>
              <a:t>/</a:t>
            </a:r>
            <a:r>
              <a:rPr lang="es-ES" err="1"/>
              <a:t>efi</a:t>
            </a:r>
            <a:r>
              <a:rPr lang="es-ES"/>
              <a:t>)</a:t>
            </a:r>
          </a:p>
          <a:p>
            <a:endParaRPr lang="es-ES"/>
          </a:p>
        </p:txBody>
      </p:sp>
      <p:sp>
        <p:nvSpPr>
          <p:cNvPr id="16" name="Marcador de texto 16">
            <a:extLst>
              <a:ext uri="{FF2B5EF4-FFF2-40B4-BE49-F238E27FC236}">
                <a16:creationId xmlns:a16="http://schemas.microsoft.com/office/drawing/2014/main" id="{169868F2-2A32-5595-302B-E2E6B1744A55}"/>
              </a:ext>
            </a:extLst>
          </p:cNvPr>
          <p:cNvSpPr txBox="1">
            <a:spLocks/>
          </p:cNvSpPr>
          <p:nvPr/>
        </p:nvSpPr>
        <p:spPr>
          <a:xfrm>
            <a:off x="5922181" y="21043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Cargador UEFI de </a:t>
            </a:r>
            <a:r>
              <a:rPr lang="es-ES" sz="2000" err="1"/>
              <a:t>SystemD</a:t>
            </a:r>
          </a:p>
        </p:txBody>
      </p:sp>
    </p:spTree>
    <p:extLst>
      <p:ext uri="{BB962C8B-B14F-4D97-AF65-F5344CB8AC3E}">
        <p14:creationId xmlns:p14="http://schemas.microsoft.com/office/powerpoint/2010/main" val="13598118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0A18E-B886-496D-A7F8-81B1EC02DFD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2F34C7E-F98F-29B3-B6FE-6D3843825436}"/>
              </a:ext>
            </a:extLst>
          </p:cNvPr>
          <p:cNvSpPr>
            <a:spLocks noGrp="1"/>
          </p:cNvSpPr>
          <p:nvPr>
            <p:ph type="title"/>
          </p:nvPr>
        </p:nvSpPr>
        <p:spPr>
          <a:xfrm>
            <a:off x="5920169" y="1009896"/>
            <a:ext cx="5431971" cy="846301"/>
          </a:xfrm>
        </p:spPr>
        <p:txBody>
          <a:bodyPr rtlCol="0"/>
          <a:lstStyle/>
          <a:p>
            <a:r>
              <a:rPr lang="es-ES" sz="2500"/>
              <a:t>Archivos de configuración de systemd-boot</a:t>
            </a:r>
            <a:endParaRPr lang="es-ES"/>
          </a:p>
        </p:txBody>
      </p:sp>
      <p:sp>
        <p:nvSpPr>
          <p:cNvPr id="17" name="Marcador de texto 16">
            <a:extLst>
              <a:ext uri="{FF2B5EF4-FFF2-40B4-BE49-F238E27FC236}">
                <a16:creationId xmlns:a16="http://schemas.microsoft.com/office/drawing/2014/main" id="{901DE706-CD30-7700-2ED5-E943CC256A55}"/>
              </a:ext>
            </a:extLst>
          </p:cNvPr>
          <p:cNvSpPr>
            <a:spLocks noGrp="1"/>
          </p:cNvSpPr>
          <p:nvPr>
            <p:ph type="body" sz="quarter" idx="15"/>
          </p:nvPr>
        </p:nvSpPr>
        <p:spPr>
          <a:xfrm>
            <a:off x="5922181" y="2961571"/>
            <a:ext cx="5431971" cy="557950"/>
          </a:xfrm>
        </p:spPr>
        <p:txBody>
          <a:bodyPr vert="horz" lIns="91440" tIns="45720" rIns="91440" bIns="45720" rtlCol="0" anchor="t">
            <a:normAutofit/>
          </a:bodyPr>
          <a:lstStyle/>
          <a:p>
            <a:r>
              <a:rPr lang="es-ES" sz="2000"/>
              <a:t>Ejemplo de </a:t>
            </a:r>
            <a:r>
              <a:rPr lang="es-ES" sz="2000" err="1"/>
              <a:t>loader.conf</a:t>
            </a:r>
            <a:r>
              <a:rPr lang="es-ES" sz="2000"/>
              <a:t>:</a:t>
            </a:r>
          </a:p>
        </p:txBody>
      </p:sp>
      <p:sp>
        <p:nvSpPr>
          <p:cNvPr id="5" name="Marcador de pie de página 4">
            <a:extLst>
              <a:ext uri="{FF2B5EF4-FFF2-40B4-BE49-F238E27FC236}">
                <a16:creationId xmlns:a16="http://schemas.microsoft.com/office/drawing/2014/main" id="{F448C8AB-AFAC-68CA-05C0-9E4C607CA1E0}"/>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2017918-83E6-A578-72CA-738040CB5D2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77</a:t>
            </a:fld>
            <a:endParaRPr lang="es-ES"/>
          </a:p>
        </p:txBody>
      </p:sp>
      <p:sp>
        <p:nvSpPr>
          <p:cNvPr id="15" name="Marcador de texto 16">
            <a:extLst>
              <a:ext uri="{FF2B5EF4-FFF2-40B4-BE49-F238E27FC236}">
                <a16:creationId xmlns:a16="http://schemas.microsoft.com/office/drawing/2014/main" id="{DE50AFDD-38DE-1E47-3CB6-BE6EE6BD07DE}"/>
              </a:ext>
            </a:extLst>
          </p:cNvPr>
          <p:cNvSpPr txBox="1">
            <a:spLocks/>
          </p:cNvSpPr>
          <p:nvPr/>
        </p:nvSpPr>
        <p:spPr>
          <a:xfrm>
            <a:off x="5923944" y="1856318"/>
            <a:ext cx="5551210" cy="11047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Directorio principal: /</a:t>
            </a:r>
            <a:r>
              <a:rPr lang="es-ES" err="1"/>
              <a:t>boot</a:t>
            </a:r>
            <a:r>
              <a:rPr lang="es-ES"/>
              <a:t>/</a:t>
            </a:r>
            <a:r>
              <a:rPr lang="es-ES" err="1"/>
              <a:t>loader</a:t>
            </a:r>
            <a:endParaRPr lang="es-ES"/>
          </a:p>
          <a:p>
            <a:pPr marL="285750" indent="-285750">
              <a:buChar char="•"/>
            </a:pPr>
            <a:r>
              <a:rPr lang="es-ES"/>
              <a:t>/</a:t>
            </a:r>
            <a:r>
              <a:rPr lang="es-ES" err="1"/>
              <a:t>boot</a:t>
            </a:r>
            <a:r>
              <a:rPr lang="es-ES"/>
              <a:t>/</a:t>
            </a:r>
            <a:r>
              <a:rPr lang="es-ES" err="1"/>
              <a:t>loader</a:t>
            </a:r>
            <a:r>
              <a:rPr lang="es-ES"/>
              <a:t>/</a:t>
            </a:r>
            <a:r>
              <a:rPr lang="es-ES" err="1"/>
              <a:t>loader.conf</a:t>
            </a:r>
            <a:r>
              <a:rPr lang="es-ES"/>
              <a:t> </a:t>
            </a:r>
            <a:r>
              <a:rPr lang="es-ES">
                <a:ea typeface="+mn-lt"/>
                <a:cs typeface="+mn-lt"/>
              </a:rPr>
              <a:t>→ configuración general del menú</a:t>
            </a:r>
            <a:endParaRPr lang="es-ES"/>
          </a:p>
          <a:p>
            <a:pPr marL="285750" indent="-285750">
              <a:buChar char="•"/>
            </a:pPr>
            <a:r>
              <a:rPr lang="es-ES"/>
              <a:t>/</a:t>
            </a:r>
            <a:r>
              <a:rPr lang="es-ES" err="1"/>
              <a:t>boot</a:t>
            </a:r>
            <a:r>
              <a:rPr lang="es-ES"/>
              <a:t>/</a:t>
            </a:r>
            <a:r>
              <a:rPr lang="es-ES" err="1"/>
              <a:t>loader</a:t>
            </a:r>
            <a:r>
              <a:rPr lang="es-ES"/>
              <a:t>/</a:t>
            </a:r>
            <a:r>
              <a:rPr lang="es-ES" err="1"/>
              <a:t>entries</a:t>
            </a:r>
            <a:r>
              <a:rPr lang="es-ES"/>
              <a:t>/*.</a:t>
            </a:r>
            <a:r>
              <a:rPr lang="es-ES" err="1"/>
              <a:t>conf</a:t>
            </a:r>
            <a:r>
              <a:rPr lang="es-ES"/>
              <a:t> </a:t>
            </a:r>
            <a:r>
              <a:rPr lang="es-ES">
                <a:ea typeface="+mn-lt"/>
                <a:cs typeface="+mn-lt"/>
              </a:rPr>
              <a:t>→  una entrada por sistema operativo</a:t>
            </a:r>
            <a:endParaRPr lang="es-ES"/>
          </a:p>
          <a:p>
            <a:pPr marL="285750" indent="-285750">
              <a:buChar char="•"/>
            </a:pPr>
            <a:endParaRPr lang="es-ES"/>
          </a:p>
          <a:p>
            <a:endParaRPr lang="es-ES"/>
          </a:p>
          <a:p>
            <a:endParaRPr lang="es-ES"/>
          </a:p>
        </p:txBody>
      </p:sp>
      <p:sp>
        <p:nvSpPr>
          <p:cNvPr id="10" name="Marcador de texto 3">
            <a:extLst>
              <a:ext uri="{FF2B5EF4-FFF2-40B4-BE49-F238E27FC236}">
                <a16:creationId xmlns:a16="http://schemas.microsoft.com/office/drawing/2014/main" id="{78438D99-2670-0A45-A102-AE5A270826BB}"/>
              </a:ext>
            </a:extLst>
          </p:cNvPr>
          <p:cNvSpPr txBox="1">
            <a:spLocks/>
          </p:cNvSpPr>
          <p:nvPr/>
        </p:nvSpPr>
        <p:spPr>
          <a:xfrm>
            <a:off x="5927909" y="3522814"/>
            <a:ext cx="5121911" cy="13773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mn-lt"/>
              </a:rPr>
              <a:t>default &lt;entrada&gt;</a:t>
            </a:r>
            <a:endParaRPr lang="es-ES">
              <a:latin typeface="Courier New"/>
              <a:cs typeface="Courier New"/>
            </a:endParaRPr>
          </a:p>
          <a:p>
            <a:pPr algn="l"/>
            <a:r>
              <a:rPr lang="es-ES" noProof="1">
                <a:latin typeface="Courier New"/>
                <a:ea typeface="+mn-lt"/>
                <a:cs typeface="+mn-lt"/>
              </a:rPr>
              <a:t>timeout 3</a:t>
            </a:r>
            <a:endParaRPr lang="es-ES">
              <a:latin typeface="Courier New"/>
              <a:cs typeface="Courier New"/>
            </a:endParaRPr>
          </a:p>
          <a:p>
            <a:pPr algn="l"/>
            <a:r>
              <a:rPr lang="es-ES" noProof="1">
                <a:latin typeface="Courier New"/>
                <a:ea typeface="+mn-lt"/>
                <a:cs typeface="+mn-lt"/>
              </a:rPr>
              <a:t>editor no</a:t>
            </a:r>
            <a:endParaRPr lang="es-ES">
              <a:latin typeface="Courier New"/>
            </a:endParaRPr>
          </a:p>
          <a:p>
            <a:pPr algn="l"/>
            <a:endParaRPr lang="es-ES" noProof="1">
              <a:latin typeface="Courier New"/>
              <a:cs typeface="Courier New"/>
            </a:endParaRPr>
          </a:p>
        </p:txBody>
      </p:sp>
      <p:sp>
        <p:nvSpPr>
          <p:cNvPr id="11" name="Marcador de texto 16">
            <a:extLst>
              <a:ext uri="{FF2B5EF4-FFF2-40B4-BE49-F238E27FC236}">
                <a16:creationId xmlns:a16="http://schemas.microsoft.com/office/drawing/2014/main" id="{034A1E98-3473-3813-5BFA-AF2DFA0F583F}"/>
              </a:ext>
            </a:extLst>
          </p:cNvPr>
          <p:cNvSpPr txBox="1">
            <a:spLocks/>
          </p:cNvSpPr>
          <p:nvPr/>
        </p:nvSpPr>
        <p:spPr>
          <a:xfrm>
            <a:off x="5914419" y="4970993"/>
            <a:ext cx="5551210" cy="11047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default → entrada que arranca por defecto</a:t>
            </a:r>
          </a:p>
          <a:p>
            <a:pPr marL="285750" indent="-285750">
              <a:buChar char="•"/>
            </a:pPr>
            <a:r>
              <a:rPr lang="es-ES" err="1"/>
              <a:t>timeout</a:t>
            </a:r>
            <a:r>
              <a:rPr lang="es-ES"/>
              <a:t> → segundos antes de arrancar automáticamente</a:t>
            </a:r>
          </a:p>
          <a:p>
            <a:pPr marL="285750" indent="-285750">
              <a:buChar char="•"/>
            </a:pPr>
            <a:r>
              <a:rPr lang="es-ES"/>
              <a:t>editor no → desactiva editor del menú de arranque</a:t>
            </a:r>
          </a:p>
          <a:p>
            <a:pPr marL="285750" indent="-285750">
              <a:buChar char="•"/>
            </a:pPr>
            <a:endParaRPr lang="es-ES"/>
          </a:p>
          <a:p>
            <a:endParaRPr lang="es-ES"/>
          </a:p>
        </p:txBody>
      </p:sp>
    </p:spTree>
    <p:extLst>
      <p:ext uri="{BB962C8B-B14F-4D97-AF65-F5344CB8AC3E}">
        <p14:creationId xmlns:p14="http://schemas.microsoft.com/office/powerpoint/2010/main" val="42821063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FF858-8A98-2B30-B6E5-B286B6515F24}"/>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807CE9E-E30D-9D6A-D14E-6692BDC81634}"/>
              </a:ext>
            </a:extLst>
          </p:cNvPr>
          <p:cNvSpPr>
            <a:spLocks noGrp="1"/>
          </p:cNvSpPr>
          <p:nvPr>
            <p:ph type="title"/>
          </p:nvPr>
        </p:nvSpPr>
        <p:spPr>
          <a:xfrm>
            <a:off x="5920169" y="1009896"/>
            <a:ext cx="5431971" cy="846301"/>
          </a:xfrm>
        </p:spPr>
        <p:txBody>
          <a:bodyPr rtlCol="0"/>
          <a:lstStyle/>
          <a:p>
            <a:r>
              <a:rPr lang="es-ES" sz="2500"/>
              <a:t>Creación de una entrada de linux en systemd-boot</a:t>
            </a:r>
          </a:p>
        </p:txBody>
      </p:sp>
      <p:sp>
        <p:nvSpPr>
          <p:cNvPr id="17" name="Marcador de texto 16">
            <a:extLst>
              <a:ext uri="{FF2B5EF4-FFF2-40B4-BE49-F238E27FC236}">
                <a16:creationId xmlns:a16="http://schemas.microsoft.com/office/drawing/2014/main" id="{CF9C5572-12A3-2586-F37C-DC948A76CA9D}"/>
              </a:ext>
            </a:extLst>
          </p:cNvPr>
          <p:cNvSpPr>
            <a:spLocks noGrp="1"/>
          </p:cNvSpPr>
          <p:nvPr>
            <p:ph type="body" sz="quarter" idx="15"/>
          </p:nvPr>
        </p:nvSpPr>
        <p:spPr>
          <a:xfrm>
            <a:off x="5912656" y="1856671"/>
            <a:ext cx="5431971" cy="557950"/>
          </a:xfrm>
        </p:spPr>
        <p:txBody>
          <a:bodyPr vert="horz" lIns="91440" tIns="45720" rIns="91440" bIns="45720" rtlCol="0" anchor="t">
            <a:normAutofit/>
          </a:bodyPr>
          <a:lstStyle/>
          <a:p>
            <a:r>
              <a:rPr lang="es-ES" sz="2000"/>
              <a:t>Ruta: /</a:t>
            </a:r>
            <a:r>
              <a:rPr lang="es-ES" sz="2000" err="1"/>
              <a:t>boot</a:t>
            </a:r>
            <a:r>
              <a:rPr lang="es-ES" sz="2000"/>
              <a:t>/</a:t>
            </a:r>
            <a:r>
              <a:rPr lang="es-ES" sz="2000" err="1"/>
              <a:t>loader</a:t>
            </a:r>
            <a:r>
              <a:rPr lang="es-ES" sz="2000"/>
              <a:t>/</a:t>
            </a:r>
            <a:r>
              <a:rPr lang="es-ES" sz="2000" err="1"/>
              <a:t>entries</a:t>
            </a:r>
            <a:r>
              <a:rPr lang="es-ES" sz="2000"/>
              <a:t>/</a:t>
            </a:r>
            <a:r>
              <a:rPr lang="es-ES" sz="2000" err="1"/>
              <a:t>miLinux.conf</a:t>
            </a:r>
          </a:p>
        </p:txBody>
      </p:sp>
      <p:sp>
        <p:nvSpPr>
          <p:cNvPr id="5" name="Marcador de pie de página 4">
            <a:extLst>
              <a:ext uri="{FF2B5EF4-FFF2-40B4-BE49-F238E27FC236}">
                <a16:creationId xmlns:a16="http://schemas.microsoft.com/office/drawing/2014/main" id="{FABD9461-DE96-5621-8546-4A3CC18069C9}"/>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037D81BD-F466-CFE6-0EC4-289BEFC9BFE0}"/>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78</a:t>
            </a:fld>
            <a:endParaRPr lang="es-ES"/>
          </a:p>
        </p:txBody>
      </p:sp>
      <p:sp>
        <p:nvSpPr>
          <p:cNvPr id="10" name="Marcador de texto 3">
            <a:extLst>
              <a:ext uri="{FF2B5EF4-FFF2-40B4-BE49-F238E27FC236}">
                <a16:creationId xmlns:a16="http://schemas.microsoft.com/office/drawing/2014/main" id="{5F79AC9B-B4C9-D134-1E3C-D742F6E37573}"/>
              </a:ext>
            </a:extLst>
          </p:cNvPr>
          <p:cNvSpPr txBox="1">
            <a:spLocks/>
          </p:cNvSpPr>
          <p:nvPr/>
        </p:nvSpPr>
        <p:spPr>
          <a:xfrm>
            <a:off x="5927909" y="2265514"/>
            <a:ext cx="5550536" cy="15392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title nombre </a:t>
            </a:r>
            <a:endParaRPr lang="es-ES">
              <a:latin typeface="Tenorite"/>
              <a:cs typeface="Courier New"/>
            </a:endParaRPr>
          </a:p>
          <a:p>
            <a:pPr algn="l"/>
            <a:r>
              <a:rPr lang="es-ES" noProof="1">
                <a:latin typeface="Courier New"/>
                <a:cs typeface="Courier New"/>
              </a:rPr>
              <a:t>linux /vmlinuz-linux </a:t>
            </a:r>
            <a:endParaRPr lang="es-ES">
              <a:latin typeface="Tenorite"/>
              <a:cs typeface="Courier New"/>
            </a:endParaRPr>
          </a:p>
          <a:p>
            <a:pPr algn="l"/>
            <a:r>
              <a:rPr lang="es-ES" noProof="1">
                <a:latin typeface="Courier New"/>
                <a:cs typeface="Courier New"/>
              </a:rPr>
              <a:t>initrd /initramfs-linux.img options</a:t>
            </a:r>
            <a:endParaRPr lang="es-ES">
              <a:latin typeface="Tenorite"/>
              <a:cs typeface="Courier New"/>
            </a:endParaRPr>
          </a:p>
          <a:p>
            <a:pPr algn="l"/>
            <a:r>
              <a:rPr lang="es-ES" noProof="1">
                <a:latin typeface="Courier New"/>
                <a:cs typeface="Courier New"/>
              </a:rPr>
              <a:t>root=UUID=xxx  ro quiet splash </a:t>
            </a:r>
            <a:endParaRPr lang="es-ES"/>
          </a:p>
        </p:txBody>
      </p:sp>
      <p:sp>
        <p:nvSpPr>
          <p:cNvPr id="11" name="Marcador de texto 16">
            <a:extLst>
              <a:ext uri="{FF2B5EF4-FFF2-40B4-BE49-F238E27FC236}">
                <a16:creationId xmlns:a16="http://schemas.microsoft.com/office/drawing/2014/main" id="{C51E0389-F063-058B-A01D-DBE38BEF2EC7}"/>
              </a:ext>
            </a:extLst>
          </p:cNvPr>
          <p:cNvSpPr txBox="1">
            <a:spLocks/>
          </p:cNvSpPr>
          <p:nvPr/>
        </p:nvSpPr>
        <p:spPr>
          <a:xfrm>
            <a:off x="5923944" y="3799418"/>
            <a:ext cx="5551210" cy="2047730"/>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har char="•"/>
            </a:pPr>
            <a:r>
              <a:rPr lang="es-ES">
                <a:latin typeface="Tenorite"/>
              </a:rPr>
              <a:t> </a:t>
            </a:r>
            <a:r>
              <a:rPr lang="es-ES" err="1">
                <a:latin typeface="Tenorite"/>
              </a:rPr>
              <a:t>title</a:t>
            </a:r>
            <a:r>
              <a:rPr lang="es-ES">
                <a:ea typeface="+mn-lt"/>
                <a:cs typeface="+mn-lt"/>
              </a:rPr>
              <a:t> → nombre que aparece en el menú</a:t>
            </a:r>
            <a:endParaRPr lang="es-ES"/>
          </a:p>
          <a:p>
            <a:pPr>
              <a:buChar char="•"/>
            </a:pPr>
            <a:r>
              <a:rPr lang="es-ES">
                <a:latin typeface="Tenorite"/>
              </a:rPr>
              <a:t> </a:t>
            </a:r>
            <a:r>
              <a:rPr lang="es-ES" err="1">
                <a:latin typeface="Tenorite"/>
              </a:rPr>
              <a:t>linux</a:t>
            </a:r>
            <a:r>
              <a:rPr lang="es-ES">
                <a:ea typeface="+mn-lt"/>
                <a:cs typeface="+mn-lt"/>
              </a:rPr>
              <a:t> → ruta al </a:t>
            </a:r>
            <a:r>
              <a:rPr lang="es-ES" err="1">
                <a:ea typeface="+mn-lt"/>
                <a:cs typeface="+mn-lt"/>
              </a:rPr>
              <a:t>kernel</a:t>
            </a:r>
            <a:endParaRPr lang="es-ES"/>
          </a:p>
          <a:p>
            <a:pPr>
              <a:buChar char="•"/>
            </a:pPr>
            <a:r>
              <a:rPr lang="es-ES">
                <a:latin typeface="Tenorite"/>
              </a:rPr>
              <a:t> </a:t>
            </a:r>
            <a:r>
              <a:rPr lang="es-ES" err="1">
                <a:latin typeface="Tenorite"/>
              </a:rPr>
              <a:t>initrd</a:t>
            </a:r>
            <a:r>
              <a:rPr lang="es-ES">
                <a:ea typeface="+mn-lt"/>
                <a:cs typeface="+mn-lt"/>
              </a:rPr>
              <a:t> → imagen de arranque</a:t>
            </a:r>
            <a:endParaRPr lang="es-ES"/>
          </a:p>
          <a:p>
            <a:pPr>
              <a:buChar char="•"/>
            </a:pPr>
            <a:r>
              <a:rPr lang="es-ES">
                <a:latin typeface="Tenorite"/>
              </a:rPr>
              <a:t> </a:t>
            </a:r>
            <a:r>
              <a:rPr lang="es-ES" err="1">
                <a:latin typeface="Tenorite"/>
              </a:rPr>
              <a:t>options</a:t>
            </a:r>
            <a:r>
              <a:rPr lang="es-ES">
                <a:ea typeface="+mn-lt"/>
                <a:cs typeface="+mn-lt"/>
              </a:rPr>
              <a:t> → parámetros del </a:t>
            </a:r>
            <a:r>
              <a:rPr lang="es-ES" err="1">
                <a:ea typeface="+mn-lt"/>
                <a:cs typeface="+mn-lt"/>
              </a:rPr>
              <a:t>kernel</a:t>
            </a:r>
            <a:endParaRPr lang="es-ES"/>
          </a:p>
          <a:p>
            <a:pPr lvl="1" indent="0">
              <a:buFont typeface="Courier New" panose="020B0604020202020204" pitchFamily="34" charset="0"/>
              <a:buChar char="o"/>
            </a:pPr>
            <a:r>
              <a:rPr lang="es-ES" sz="1400" err="1">
                <a:latin typeface="Tenorite"/>
              </a:rPr>
              <a:t>root</a:t>
            </a:r>
            <a:r>
              <a:rPr lang="es-ES" sz="1400">
                <a:latin typeface="Tenorite"/>
              </a:rPr>
              <a:t>=UUID</a:t>
            </a:r>
            <a:r>
              <a:rPr lang="es-ES" sz="1400">
                <a:ea typeface="+mn-lt"/>
                <a:cs typeface="+mn-lt"/>
              </a:rPr>
              <a:t> → partición raíz</a:t>
            </a:r>
            <a:endParaRPr lang="es-ES" sz="1400"/>
          </a:p>
          <a:p>
            <a:pPr lvl="1" indent="0">
              <a:buFont typeface="Courier New" panose="020B0604020202020204" pitchFamily="34" charset="0"/>
              <a:buChar char="o"/>
            </a:pPr>
            <a:r>
              <a:rPr lang="es-ES" sz="1400">
                <a:latin typeface="Tenorite"/>
              </a:rPr>
              <a:t>ro</a:t>
            </a:r>
            <a:r>
              <a:rPr lang="es-ES" sz="1400">
                <a:ea typeface="+mn-lt"/>
                <a:cs typeface="+mn-lt"/>
              </a:rPr>
              <a:t> → sólo lectura</a:t>
            </a:r>
            <a:endParaRPr lang="es-ES" sz="1000"/>
          </a:p>
          <a:p>
            <a:pPr lvl="1" indent="0">
              <a:buFont typeface="Courier New" panose="020B0604020202020204" pitchFamily="34" charset="0"/>
              <a:buChar char="o"/>
            </a:pPr>
            <a:r>
              <a:rPr lang="es-ES" sz="1400">
                <a:latin typeface="Tenorite"/>
              </a:rPr>
              <a:t> </a:t>
            </a:r>
            <a:r>
              <a:rPr lang="es-ES" sz="1400" err="1">
                <a:latin typeface="Tenorite"/>
              </a:rPr>
              <a:t>quiet</a:t>
            </a:r>
            <a:r>
              <a:rPr lang="es-ES" sz="1400">
                <a:latin typeface="Tenorite"/>
              </a:rPr>
              <a:t> </a:t>
            </a:r>
            <a:r>
              <a:rPr lang="es-ES" sz="1400" err="1">
                <a:latin typeface="Tenorite"/>
              </a:rPr>
              <a:t>splash</a:t>
            </a:r>
            <a:r>
              <a:rPr lang="es-ES" sz="1400">
                <a:ea typeface="+mn-lt"/>
                <a:cs typeface="+mn-lt"/>
              </a:rPr>
              <a:t> → menos mensajes, más visual</a:t>
            </a:r>
          </a:p>
          <a:p>
            <a:pPr lvl="1" indent="0">
              <a:buFont typeface="Courier New" panose="020B0604020202020204" pitchFamily="34" charset="0"/>
              <a:buChar char="o"/>
            </a:pPr>
            <a:endParaRPr lang="es-ES" sz="1400">
              <a:ea typeface="+mn-lt"/>
              <a:cs typeface="+mn-lt"/>
            </a:endParaRPr>
          </a:p>
        </p:txBody>
      </p:sp>
      <p:sp>
        <p:nvSpPr>
          <p:cNvPr id="4" name="Marcador de texto 16">
            <a:extLst>
              <a:ext uri="{FF2B5EF4-FFF2-40B4-BE49-F238E27FC236}">
                <a16:creationId xmlns:a16="http://schemas.microsoft.com/office/drawing/2014/main" id="{18B6C6AF-994B-8602-5E86-2E47381F403D}"/>
              </a:ext>
            </a:extLst>
          </p:cNvPr>
          <p:cNvSpPr txBox="1">
            <a:spLocks/>
          </p:cNvSpPr>
          <p:nvPr/>
        </p:nvSpPr>
        <p:spPr>
          <a:xfrm>
            <a:off x="5912656" y="5838121"/>
            <a:ext cx="6146346" cy="51032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Actualizamos </a:t>
            </a:r>
            <a:r>
              <a:rPr lang="es-ES" err="1"/>
              <a:t>systemd-boot</a:t>
            </a:r>
            <a:r>
              <a:rPr lang="es-ES"/>
              <a:t>: sudo </a:t>
            </a:r>
            <a:r>
              <a:rPr lang="es-ES" err="1"/>
              <a:t>bootctl</a:t>
            </a:r>
            <a:r>
              <a:rPr lang="es-ES"/>
              <a:t> </a:t>
            </a:r>
            <a:r>
              <a:rPr lang="es-ES" err="1"/>
              <a:t>update</a:t>
            </a:r>
            <a:endParaRPr lang="es-ES"/>
          </a:p>
          <a:p>
            <a:endParaRPr lang="es-ES" sz="2000"/>
          </a:p>
        </p:txBody>
      </p:sp>
    </p:spTree>
    <p:extLst>
      <p:ext uri="{BB962C8B-B14F-4D97-AF65-F5344CB8AC3E}">
        <p14:creationId xmlns:p14="http://schemas.microsoft.com/office/powerpoint/2010/main" val="37260749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1CD29-1C92-B00E-82B6-6328B575B2F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3288358-CB43-D3A3-7853-13E13FD2CC8F}"/>
              </a:ext>
            </a:extLst>
          </p:cNvPr>
          <p:cNvSpPr>
            <a:spLocks noGrp="1"/>
          </p:cNvSpPr>
          <p:nvPr>
            <p:ph type="title"/>
          </p:nvPr>
        </p:nvSpPr>
        <p:spPr>
          <a:xfrm>
            <a:off x="5920169" y="1152771"/>
            <a:ext cx="5431971" cy="846301"/>
          </a:xfrm>
        </p:spPr>
        <p:txBody>
          <a:bodyPr rtlCol="0">
            <a:normAutofit/>
          </a:bodyPr>
          <a:lstStyle/>
          <a:p>
            <a:r>
              <a:rPr lang="es-ES"/>
              <a:t>Systemd-nspawn</a:t>
            </a:r>
          </a:p>
        </p:txBody>
      </p:sp>
      <p:sp>
        <p:nvSpPr>
          <p:cNvPr id="17" name="Marcador de texto 16">
            <a:extLst>
              <a:ext uri="{FF2B5EF4-FFF2-40B4-BE49-F238E27FC236}">
                <a16:creationId xmlns:a16="http://schemas.microsoft.com/office/drawing/2014/main" id="{034D5EA0-5FA2-0C7E-C1F6-9FF7CE9FB921}"/>
              </a:ext>
            </a:extLst>
          </p:cNvPr>
          <p:cNvSpPr>
            <a:spLocks noGrp="1"/>
          </p:cNvSpPr>
          <p:nvPr>
            <p:ph type="body" sz="quarter" idx="15"/>
          </p:nvPr>
        </p:nvSpPr>
        <p:spPr>
          <a:xfrm>
            <a:off x="6093631" y="4733221"/>
            <a:ext cx="5431971" cy="557950"/>
          </a:xfrm>
        </p:spPr>
        <p:txBody>
          <a:bodyPr vert="horz" lIns="91440" tIns="45720" rIns="91440" bIns="45720" rtlCol="0" anchor="t">
            <a:normAutofit/>
          </a:bodyPr>
          <a:lstStyle/>
          <a:p>
            <a:r>
              <a:rPr lang="es-ES"/>
              <a:t>Para lanzar un contendedor con una </a:t>
            </a:r>
            <a:r>
              <a:rPr lang="es-ES" err="1"/>
              <a:t>root</a:t>
            </a:r>
            <a:r>
              <a:rPr lang="es-ES"/>
              <a:t> en /</a:t>
            </a:r>
            <a:r>
              <a:rPr lang="es-ES" err="1"/>
              <a:t>var</a:t>
            </a:r>
            <a:r>
              <a:rPr lang="es-ES"/>
              <a:t>/</a:t>
            </a:r>
            <a:r>
              <a:rPr lang="es-ES" err="1"/>
              <a:t>lib</a:t>
            </a:r>
            <a:r>
              <a:rPr lang="es-ES"/>
              <a:t>/machines/</a:t>
            </a:r>
            <a:r>
              <a:rPr lang="es-ES" err="1"/>
              <a:t>debian</a:t>
            </a:r>
            <a:endParaRPr lang="es-ES"/>
          </a:p>
        </p:txBody>
      </p:sp>
      <p:sp>
        <p:nvSpPr>
          <p:cNvPr id="5" name="Marcador de pie de página 4">
            <a:extLst>
              <a:ext uri="{FF2B5EF4-FFF2-40B4-BE49-F238E27FC236}">
                <a16:creationId xmlns:a16="http://schemas.microsoft.com/office/drawing/2014/main" id="{96B3B9B7-C92C-539B-1263-0D352F005FA0}"/>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3AAAA604-8053-9E00-0352-EB27B8AEC451}"/>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79</a:t>
            </a:fld>
            <a:endParaRPr lang="es-ES"/>
          </a:p>
        </p:txBody>
      </p:sp>
      <p:sp>
        <p:nvSpPr>
          <p:cNvPr id="15" name="Marcador de texto 16">
            <a:extLst>
              <a:ext uri="{FF2B5EF4-FFF2-40B4-BE49-F238E27FC236}">
                <a16:creationId xmlns:a16="http://schemas.microsoft.com/office/drawing/2014/main" id="{9723895B-7821-7308-42E4-8424430AD836}"/>
              </a:ext>
            </a:extLst>
          </p:cNvPr>
          <p:cNvSpPr txBox="1">
            <a:spLocks/>
          </p:cNvSpPr>
          <p:nvPr/>
        </p:nvSpPr>
        <p:spPr>
          <a:xfrm>
            <a:off x="5923944" y="2665943"/>
            <a:ext cx="5751235" cy="215250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80000"/>
              </a:lnSpc>
              <a:buChar char="•"/>
            </a:pPr>
            <a:r>
              <a:rPr lang="es-ES" err="1"/>
              <a:t>systemd-nspawn</a:t>
            </a:r>
            <a:r>
              <a:rPr lang="es-ES"/>
              <a:t> es como un </a:t>
            </a:r>
            <a:r>
              <a:rPr lang="es-ES" err="1"/>
              <a:t>chroot</a:t>
            </a:r>
            <a:r>
              <a:rPr lang="es-ES"/>
              <a:t> avanzado que ejecuta un sistema dentro de otro.</a:t>
            </a:r>
          </a:p>
          <a:p>
            <a:pPr marL="971550" lvl="1" indent="-285750">
              <a:lnSpc>
                <a:spcPct val="80000"/>
              </a:lnSpc>
              <a:buFont typeface="Courier New" panose="020B0604020202020204" pitchFamily="34" charset="0"/>
              <a:buChar char="o"/>
            </a:pPr>
            <a:r>
              <a:rPr lang="es-ES" sz="1400"/>
              <a:t>Virtualiza:</a:t>
            </a:r>
          </a:p>
          <a:p>
            <a:pPr marL="971550" lvl="1" indent="-285750">
              <a:lnSpc>
                <a:spcPct val="80000"/>
              </a:lnSpc>
              <a:buFont typeface="Courier New" panose="020B0604020202020204" pitchFamily="34" charset="0"/>
              <a:buChar char="o"/>
            </a:pPr>
            <a:r>
              <a:rPr lang="es-ES" sz="1400"/>
              <a:t>Sistema de archivos</a:t>
            </a:r>
          </a:p>
          <a:p>
            <a:pPr marL="971550" lvl="1" indent="-285750">
              <a:lnSpc>
                <a:spcPct val="80000"/>
              </a:lnSpc>
              <a:buFont typeface="Courier New" panose="020B0604020202020204" pitchFamily="34" charset="0"/>
              <a:buChar char="o"/>
            </a:pPr>
            <a:r>
              <a:rPr lang="es-ES" sz="1400"/>
              <a:t>Árbol de procesos</a:t>
            </a:r>
          </a:p>
          <a:p>
            <a:pPr marL="971550" lvl="1" indent="-285750">
              <a:lnSpc>
                <a:spcPct val="80000"/>
              </a:lnSpc>
              <a:buFont typeface="Courier New" panose="020B0604020202020204" pitchFamily="34" charset="0"/>
              <a:buChar char="o"/>
            </a:pPr>
            <a:r>
              <a:rPr lang="es-ES" sz="1400"/>
              <a:t>IPC</a:t>
            </a:r>
          </a:p>
          <a:p>
            <a:pPr marL="971550" lvl="1" indent="-285750">
              <a:lnSpc>
                <a:spcPct val="80000"/>
              </a:lnSpc>
              <a:buFont typeface="Courier New" panose="020B0604020202020204" pitchFamily="34" charset="0"/>
              <a:buChar char="o"/>
            </a:pPr>
            <a:r>
              <a:rPr lang="es-ES" sz="1400"/>
              <a:t>Nombre del host</a:t>
            </a:r>
          </a:p>
          <a:p>
            <a:pPr marL="285750" indent="-285750">
              <a:lnSpc>
                <a:spcPct val="80000"/>
              </a:lnSpc>
              <a:buChar char="•"/>
            </a:pPr>
            <a:r>
              <a:rPr lang="es-ES"/>
              <a:t>Ofrece más seguridad que </a:t>
            </a:r>
            <a:r>
              <a:rPr lang="es-ES" err="1"/>
              <a:t>chroot</a:t>
            </a:r>
            <a:r>
              <a:rPr lang="es-ES"/>
              <a:t>, y es más simple que LXC o Docker.</a:t>
            </a:r>
          </a:p>
          <a:p>
            <a:pPr marL="285750" indent="-285750">
              <a:buChar char="•"/>
            </a:pPr>
            <a:endParaRPr lang="es-ES"/>
          </a:p>
          <a:p>
            <a:endParaRPr lang="es-ES"/>
          </a:p>
        </p:txBody>
      </p:sp>
      <p:sp>
        <p:nvSpPr>
          <p:cNvPr id="10" name="Marcador de texto 3">
            <a:extLst>
              <a:ext uri="{FF2B5EF4-FFF2-40B4-BE49-F238E27FC236}">
                <a16:creationId xmlns:a16="http://schemas.microsoft.com/office/drawing/2014/main" id="{7E43542B-8688-22F6-4288-11D236D724BA}"/>
              </a:ext>
            </a:extLst>
          </p:cNvPr>
          <p:cNvSpPr txBox="1">
            <a:spLocks/>
          </p:cNvSpPr>
          <p:nvPr/>
        </p:nvSpPr>
        <p:spPr>
          <a:xfrm>
            <a:off x="6089834" y="5294464"/>
            <a:ext cx="542671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sudo systemd-nspawn -D /var/lib/machines/debian</a:t>
            </a:r>
            <a:endParaRPr lang="es-ES"/>
          </a:p>
        </p:txBody>
      </p:sp>
      <p:sp>
        <p:nvSpPr>
          <p:cNvPr id="16" name="Marcador de texto 16">
            <a:extLst>
              <a:ext uri="{FF2B5EF4-FFF2-40B4-BE49-F238E27FC236}">
                <a16:creationId xmlns:a16="http://schemas.microsoft.com/office/drawing/2014/main" id="{450A23B5-FAB7-8CEE-D928-0276584A9E6B}"/>
              </a:ext>
            </a:extLst>
          </p:cNvPr>
          <p:cNvSpPr txBox="1">
            <a:spLocks/>
          </p:cNvSpPr>
          <p:nvPr/>
        </p:nvSpPr>
        <p:spPr>
          <a:xfrm>
            <a:off x="5922181" y="21043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Contenedores ligeros con </a:t>
            </a:r>
            <a:r>
              <a:rPr lang="es-ES" sz="2000" err="1"/>
              <a:t>SystemD</a:t>
            </a:r>
          </a:p>
        </p:txBody>
      </p:sp>
    </p:spTree>
    <p:extLst>
      <p:ext uri="{BB962C8B-B14F-4D97-AF65-F5344CB8AC3E}">
        <p14:creationId xmlns:p14="http://schemas.microsoft.com/office/powerpoint/2010/main" val="1271380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CF8F1-3CEE-86E3-57FF-61B01428F884}"/>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30C8121D-E180-7028-3CD4-8CDB3C04FD0B}"/>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7DF17005-2195-2FF3-A2B6-08E527E45D0C}"/>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8</a:t>
            </a:fld>
            <a:endParaRPr lang="es-ES" noProof="1"/>
          </a:p>
        </p:txBody>
      </p:sp>
      <p:sp>
        <p:nvSpPr>
          <p:cNvPr id="7" name="Marcador de contenido 2">
            <a:extLst>
              <a:ext uri="{FF2B5EF4-FFF2-40B4-BE49-F238E27FC236}">
                <a16:creationId xmlns:a16="http://schemas.microsoft.com/office/drawing/2014/main" id="{28FE5DDD-54EC-A73F-4DAD-0EAC9DB4B999}"/>
              </a:ext>
            </a:extLst>
          </p:cNvPr>
          <p:cNvSpPr>
            <a:spLocks noGrp="1"/>
          </p:cNvSpPr>
          <p:nvPr>
            <p:ph type="body" sz="quarter" idx="13"/>
          </p:nvPr>
        </p:nvSpPr>
        <p:spPr>
          <a:xfrm>
            <a:off x="4043296" y="794945"/>
            <a:ext cx="4031945" cy="365125"/>
          </a:xfrm>
        </p:spPr>
        <p:txBody>
          <a:bodyPr vert="horz" lIns="91440" tIns="45720" rIns="91440" bIns="45720" rtlCol="0" anchor="t">
            <a:normAutofit lnSpcReduction="10000"/>
          </a:bodyPr>
          <a:lstStyle/>
          <a:p>
            <a:r>
              <a:rPr lang="es-ES" noProof="1"/>
              <a:t>1º SERVICIO GETTY</a:t>
            </a:r>
          </a:p>
        </p:txBody>
      </p:sp>
      <p:sp>
        <p:nvSpPr>
          <p:cNvPr id="9" name="Marcador de texto 3">
            <a:extLst>
              <a:ext uri="{FF2B5EF4-FFF2-40B4-BE49-F238E27FC236}">
                <a16:creationId xmlns:a16="http://schemas.microsoft.com/office/drawing/2014/main" id="{150EE9B2-2AEC-CB95-9D96-C606CB37109C}"/>
              </a:ext>
            </a:extLst>
          </p:cNvPr>
          <p:cNvSpPr>
            <a:spLocks noGrp="1"/>
          </p:cNvSpPr>
          <p:nvPr>
            <p:ph type="body" sz="quarter" idx="15"/>
          </p:nvPr>
        </p:nvSpPr>
        <p:spPr>
          <a:xfrm>
            <a:off x="2299855" y="1160128"/>
            <a:ext cx="7590508" cy="4533280"/>
          </a:xfrm>
          <a:solidFill>
            <a:schemeClr val="accent2">
              <a:lumMod val="90000"/>
            </a:schemeClr>
          </a:solidFill>
          <a:ln>
            <a:solidFill>
              <a:schemeClr val="tx1"/>
            </a:solidFill>
          </a:ln>
        </p:spPr>
        <p:txBody>
          <a:bodyPr vert="horz" lIns="91440" tIns="45720" rIns="91440" bIns="45720" rtlCol="0" anchor="t">
            <a:normAutofit/>
          </a:bodyPr>
          <a:lstStyle/>
          <a:p>
            <a:endParaRPr lang="es-ES">
              <a:latin typeface="Courier New"/>
              <a:ea typeface="+mn-lt"/>
              <a:cs typeface="Courier New"/>
            </a:endParaRPr>
          </a:p>
          <a:p>
            <a:pPr algn="l"/>
            <a:r>
              <a:rPr lang="es-ES">
                <a:latin typeface="Courier New"/>
                <a:ea typeface="+mn-lt"/>
                <a:cs typeface="Courier New"/>
              </a:rPr>
              <a:t>1 $ </a:t>
            </a:r>
            <a:r>
              <a:rPr lang="es-ES" err="1">
                <a:latin typeface="Courier New"/>
                <a:ea typeface="+mn-lt"/>
                <a:cs typeface="Courier New"/>
              </a:rPr>
              <a:t>cat</a:t>
            </a:r>
            <a:r>
              <a:rPr lang="es-ES">
                <a:latin typeface="Courier New"/>
                <a:ea typeface="+mn-lt"/>
                <a:cs typeface="Courier New"/>
              </a:rPr>
              <a:t> &gt; /</a:t>
            </a:r>
            <a:r>
              <a:rPr lang="es-ES" err="1">
                <a:latin typeface="Courier New"/>
                <a:ea typeface="+mn-lt"/>
                <a:cs typeface="Courier New"/>
              </a:rPr>
              <a:t>etc</a:t>
            </a:r>
            <a:r>
              <a:rPr lang="es-ES">
                <a:latin typeface="Courier New"/>
                <a:ea typeface="+mn-lt"/>
                <a:cs typeface="Courier New"/>
              </a:rPr>
              <a:t>/</a:t>
            </a:r>
            <a:r>
              <a:rPr lang="es-ES" err="1">
                <a:latin typeface="Courier New"/>
                <a:ea typeface="+mn-lt"/>
                <a:cs typeface="Courier New"/>
              </a:rPr>
              <a:t>systemd</a:t>
            </a:r>
            <a:r>
              <a:rPr lang="es-ES">
                <a:latin typeface="Courier New"/>
                <a:ea typeface="+mn-lt"/>
                <a:cs typeface="Courier New"/>
              </a:rPr>
              <a:t>/</a:t>
            </a:r>
            <a:r>
              <a:rPr lang="es-ES" err="1">
                <a:latin typeface="Courier New"/>
                <a:ea typeface="+mn-lt"/>
                <a:cs typeface="Courier New"/>
              </a:rPr>
              <a:t>system</a:t>
            </a:r>
            <a:r>
              <a:rPr lang="es-ES">
                <a:latin typeface="Courier New"/>
                <a:ea typeface="+mn-lt"/>
                <a:cs typeface="Courier New"/>
              </a:rPr>
              <a:t>/getty@tty1.service &lt;&lt;&lt; EOF</a:t>
            </a:r>
          </a:p>
          <a:p>
            <a:pPr algn="l"/>
            <a:r>
              <a:rPr lang="es-ES">
                <a:latin typeface="Courier New"/>
                <a:ea typeface="+mn-lt"/>
                <a:cs typeface="Courier New"/>
              </a:rPr>
              <a:t>[</a:t>
            </a:r>
            <a:r>
              <a:rPr lang="es-ES" err="1">
                <a:latin typeface="Courier New"/>
                <a:ea typeface="+mn-lt"/>
                <a:cs typeface="Courier New"/>
              </a:rPr>
              <a:t>Unit</a:t>
            </a:r>
            <a:r>
              <a:rPr lang="es-ES">
                <a:latin typeface="Courier New"/>
                <a:ea typeface="+mn-lt"/>
                <a:cs typeface="Courier New"/>
              </a:rPr>
              <a:t>]  </a:t>
            </a:r>
            <a:endParaRPr lang="es-ES">
              <a:latin typeface="Courier New"/>
              <a:cs typeface="Courier New"/>
            </a:endParaRPr>
          </a:p>
          <a:p>
            <a:pPr algn="l"/>
            <a:r>
              <a:rPr lang="es-ES" err="1">
                <a:latin typeface="Courier New"/>
                <a:ea typeface="+mn-lt"/>
                <a:cs typeface="Courier New"/>
              </a:rPr>
              <a:t>Descripcion</a:t>
            </a:r>
            <a:r>
              <a:rPr lang="es-ES">
                <a:latin typeface="Courier New"/>
                <a:ea typeface="+mn-lt"/>
                <a:cs typeface="Courier New"/>
              </a:rPr>
              <a:t> = Getty </a:t>
            </a:r>
            <a:r>
              <a:rPr lang="es-ES" err="1">
                <a:latin typeface="Courier New"/>
                <a:ea typeface="+mn-lt"/>
                <a:cs typeface="Courier New"/>
              </a:rPr>
              <a:t>on</a:t>
            </a:r>
            <a:r>
              <a:rPr lang="es-ES">
                <a:latin typeface="Courier New"/>
                <a:ea typeface="+mn-lt"/>
                <a:cs typeface="Courier New"/>
              </a:rPr>
              <a:t> tty1 </a:t>
            </a:r>
          </a:p>
          <a:p>
            <a:pPr algn="l"/>
            <a:r>
              <a:rPr lang="es-ES">
                <a:latin typeface="Courier New"/>
                <a:ea typeface="+mn-lt"/>
                <a:cs typeface="Courier New"/>
              </a:rPr>
              <a:t>After = </a:t>
            </a:r>
            <a:r>
              <a:rPr lang="es-ES" err="1">
                <a:latin typeface="Courier New"/>
                <a:ea typeface="+mn-lt"/>
                <a:cs typeface="Courier New"/>
              </a:rPr>
              <a:t>systemd-user-sessions.service</a:t>
            </a:r>
            <a:r>
              <a:rPr lang="es-ES">
                <a:latin typeface="Courier New"/>
                <a:ea typeface="+mn-lt"/>
                <a:cs typeface="Courier New"/>
              </a:rPr>
              <a:t> </a:t>
            </a:r>
            <a:r>
              <a:rPr lang="es-ES" err="1">
                <a:latin typeface="Courier New"/>
                <a:ea typeface="+mn-lt"/>
                <a:cs typeface="Courier New"/>
              </a:rPr>
              <a:t>plymouth-quit-wait.service</a:t>
            </a:r>
            <a:r>
              <a:rPr lang="es-ES">
                <a:latin typeface="Courier New"/>
                <a:ea typeface="+mn-lt"/>
                <a:cs typeface="Courier New"/>
              </a:rPr>
              <a:t> </a:t>
            </a:r>
          </a:p>
          <a:p>
            <a:pPr algn="l"/>
            <a:r>
              <a:rPr lang="es-ES">
                <a:latin typeface="Courier New"/>
                <a:ea typeface="+mn-lt"/>
                <a:cs typeface="Courier New"/>
              </a:rPr>
              <a:t>[</a:t>
            </a:r>
            <a:r>
              <a:rPr lang="es-ES" err="1">
                <a:latin typeface="Courier New"/>
                <a:ea typeface="+mn-lt"/>
                <a:cs typeface="Courier New"/>
              </a:rPr>
              <a:t>Service</a:t>
            </a:r>
            <a:r>
              <a:rPr lang="es-ES">
                <a:latin typeface="Courier New"/>
                <a:ea typeface="+mn-lt"/>
                <a:cs typeface="Courier New"/>
              </a:rPr>
              <a:t>] </a:t>
            </a:r>
          </a:p>
          <a:p>
            <a:pPr algn="l"/>
            <a:r>
              <a:rPr lang="es-ES" err="1">
                <a:latin typeface="Courier New"/>
                <a:ea typeface="+mn-lt"/>
                <a:cs typeface="Courier New"/>
              </a:rPr>
              <a:t>ExecStart</a:t>
            </a:r>
            <a:r>
              <a:rPr lang="es-ES">
                <a:latin typeface="Courier New"/>
                <a:ea typeface="+mn-lt"/>
                <a:cs typeface="Courier New"/>
              </a:rPr>
              <a:t> = -/</a:t>
            </a:r>
            <a:r>
              <a:rPr lang="es-ES" err="1">
                <a:latin typeface="Courier New"/>
                <a:ea typeface="+mn-lt"/>
                <a:cs typeface="Courier New"/>
              </a:rPr>
              <a:t>sbin</a:t>
            </a:r>
            <a:r>
              <a:rPr lang="es-ES">
                <a:latin typeface="Courier New"/>
                <a:ea typeface="+mn-lt"/>
                <a:cs typeface="Courier New"/>
              </a:rPr>
              <a:t>/</a:t>
            </a:r>
            <a:r>
              <a:rPr lang="es-ES" err="1">
                <a:latin typeface="Courier New"/>
                <a:ea typeface="+mn-lt"/>
                <a:cs typeface="Courier New"/>
              </a:rPr>
              <a:t>agetty</a:t>
            </a:r>
            <a:r>
              <a:rPr lang="es-ES">
                <a:latin typeface="Courier New"/>
                <a:ea typeface="+mn-lt"/>
                <a:cs typeface="Courier New"/>
              </a:rPr>
              <a:t> -- </a:t>
            </a:r>
            <a:r>
              <a:rPr lang="es-ES" err="1">
                <a:latin typeface="Courier New"/>
                <a:ea typeface="+mn-lt"/>
                <a:cs typeface="Courier New"/>
              </a:rPr>
              <a:t>noclear</a:t>
            </a:r>
            <a:r>
              <a:rPr lang="es-ES">
                <a:latin typeface="Courier New"/>
                <a:ea typeface="+mn-lt"/>
                <a:cs typeface="Courier New"/>
              </a:rPr>
              <a:t> %I 38400 </a:t>
            </a:r>
            <a:r>
              <a:rPr lang="es-ES" err="1">
                <a:latin typeface="Courier New"/>
                <a:ea typeface="+mn-lt"/>
                <a:cs typeface="Courier New"/>
              </a:rPr>
              <a:t>linux</a:t>
            </a:r>
            <a:r>
              <a:rPr lang="es-ES">
                <a:latin typeface="Courier New"/>
                <a:ea typeface="+mn-lt"/>
                <a:cs typeface="Courier New"/>
              </a:rPr>
              <a:t> </a:t>
            </a:r>
          </a:p>
          <a:p>
            <a:pPr algn="l"/>
            <a:r>
              <a:rPr lang="es-ES" err="1">
                <a:latin typeface="Courier New"/>
                <a:ea typeface="+mn-lt"/>
                <a:cs typeface="Courier New"/>
              </a:rPr>
              <a:t>Type</a:t>
            </a:r>
            <a:r>
              <a:rPr lang="es-ES">
                <a:latin typeface="Courier New"/>
                <a:ea typeface="+mn-lt"/>
                <a:cs typeface="Courier New"/>
              </a:rPr>
              <a:t> = idle  </a:t>
            </a:r>
          </a:p>
          <a:p>
            <a:pPr algn="l"/>
            <a:r>
              <a:rPr lang="es-ES" err="1">
                <a:latin typeface="Courier New"/>
                <a:ea typeface="+mn-lt"/>
                <a:cs typeface="Courier New"/>
              </a:rPr>
              <a:t>Restart</a:t>
            </a:r>
            <a:r>
              <a:rPr lang="es-ES">
                <a:latin typeface="Courier New"/>
                <a:ea typeface="+mn-lt"/>
                <a:cs typeface="Courier New"/>
              </a:rPr>
              <a:t> = </a:t>
            </a:r>
            <a:r>
              <a:rPr lang="es-ES" err="1">
                <a:latin typeface="Courier New"/>
                <a:ea typeface="+mn-lt"/>
                <a:cs typeface="Courier New"/>
              </a:rPr>
              <a:t>always</a:t>
            </a:r>
            <a:endParaRPr lang="es-ES">
              <a:latin typeface="Courier New"/>
              <a:ea typeface="+mn-lt"/>
              <a:cs typeface="Courier New"/>
            </a:endParaRPr>
          </a:p>
          <a:p>
            <a:pPr algn="l"/>
            <a:r>
              <a:rPr lang="es-ES">
                <a:latin typeface="Courier New"/>
                <a:ea typeface="+mn-lt"/>
                <a:cs typeface="Courier New"/>
              </a:rPr>
              <a:t>[</a:t>
            </a:r>
            <a:r>
              <a:rPr lang="es-ES" err="1">
                <a:latin typeface="Courier New"/>
                <a:ea typeface="+mn-lt"/>
                <a:cs typeface="Courier New"/>
              </a:rPr>
              <a:t>Install</a:t>
            </a:r>
            <a:r>
              <a:rPr lang="es-ES">
                <a:latin typeface="Courier New"/>
                <a:ea typeface="+mn-lt"/>
                <a:cs typeface="Courier New"/>
              </a:rPr>
              <a:t>]  </a:t>
            </a:r>
            <a:endParaRPr lang="es-ES"/>
          </a:p>
          <a:p>
            <a:pPr algn="l"/>
            <a:r>
              <a:rPr lang="es-ES" err="1">
                <a:latin typeface="Courier New"/>
                <a:ea typeface="+mn-lt"/>
                <a:cs typeface="Courier New"/>
              </a:rPr>
              <a:t>WantedBy</a:t>
            </a:r>
            <a:r>
              <a:rPr lang="es-ES">
                <a:latin typeface="Courier New"/>
                <a:ea typeface="+mn-lt"/>
                <a:cs typeface="Courier New"/>
              </a:rPr>
              <a:t> = </a:t>
            </a:r>
            <a:r>
              <a:rPr lang="es-ES" err="1">
                <a:latin typeface="Courier New"/>
                <a:ea typeface="+mn-lt"/>
                <a:cs typeface="Courier New"/>
              </a:rPr>
              <a:t>getty.target</a:t>
            </a:r>
            <a:r>
              <a:rPr lang="es-ES">
                <a:latin typeface="Courier New"/>
                <a:ea typeface="+mn-lt"/>
                <a:cs typeface="Courier New"/>
              </a:rPr>
              <a:t> </a:t>
            </a:r>
          </a:p>
          <a:p>
            <a:pPr algn="l"/>
            <a:r>
              <a:rPr lang="es-ES">
                <a:latin typeface="Courier New"/>
                <a:ea typeface="+mn-lt"/>
                <a:cs typeface="Courier New"/>
              </a:rPr>
              <a:t>EOF </a:t>
            </a:r>
            <a:endParaRPr lang="es-ES">
              <a:latin typeface="Courier New"/>
              <a:cs typeface="Courier New"/>
            </a:endParaRPr>
          </a:p>
          <a:p>
            <a:r>
              <a:rPr lang="es-ES">
                <a:latin typeface="Courier New"/>
                <a:ea typeface="+mn-lt"/>
                <a:cs typeface="Courier New"/>
              </a:rPr>
              <a:t> </a:t>
            </a:r>
            <a:endParaRPr lang="es-ES">
              <a:latin typeface="Courier New"/>
              <a:cs typeface="Courier New"/>
            </a:endParaRPr>
          </a:p>
        </p:txBody>
      </p:sp>
    </p:spTree>
    <p:extLst>
      <p:ext uri="{BB962C8B-B14F-4D97-AF65-F5344CB8AC3E}">
        <p14:creationId xmlns:p14="http://schemas.microsoft.com/office/powerpoint/2010/main" val="139808915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B0DCA-B79A-1C16-5D2E-1BF0414B94B8}"/>
            </a:ext>
          </a:extLst>
        </p:cNvPr>
        <p:cNvGrpSpPr/>
        <p:nvPr/>
      </p:nvGrpSpPr>
      <p:grpSpPr>
        <a:xfrm>
          <a:off x="0" y="0"/>
          <a:ext cx="0" cy="0"/>
          <a:chOff x="0" y="0"/>
          <a:chExt cx="0" cy="0"/>
        </a:xfrm>
      </p:grpSpPr>
      <p:sp>
        <p:nvSpPr>
          <p:cNvPr id="17" name="Marcador de texto 16">
            <a:extLst>
              <a:ext uri="{FF2B5EF4-FFF2-40B4-BE49-F238E27FC236}">
                <a16:creationId xmlns:a16="http://schemas.microsoft.com/office/drawing/2014/main" id="{51DF8986-BF86-945A-4659-F00374FF6047}"/>
              </a:ext>
            </a:extLst>
          </p:cNvPr>
          <p:cNvSpPr>
            <a:spLocks noGrp="1"/>
          </p:cNvSpPr>
          <p:nvPr>
            <p:ph type="body" sz="quarter" idx="15"/>
          </p:nvPr>
        </p:nvSpPr>
        <p:spPr>
          <a:xfrm>
            <a:off x="5931706" y="1789996"/>
            <a:ext cx="5431971" cy="557950"/>
          </a:xfrm>
        </p:spPr>
        <p:txBody>
          <a:bodyPr vert="horz" lIns="91440" tIns="45720" rIns="91440" bIns="45720" rtlCol="0" anchor="t">
            <a:normAutofit/>
          </a:bodyPr>
          <a:lstStyle/>
          <a:p>
            <a:pPr marL="285750" indent="-285750">
              <a:buChar char="•"/>
            </a:pPr>
            <a:r>
              <a:rPr lang="es-ES"/>
              <a:t>Ejemplo para crear contendor base de Debian</a:t>
            </a:r>
          </a:p>
        </p:txBody>
      </p:sp>
      <p:sp>
        <p:nvSpPr>
          <p:cNvPr id="5" name="Marcador de pie de página 4">
            <a:extLst>
              <a:ext uri="{FF2B5EF4-FFF2-40B4-BE49-F238E27FC236}">
                <a16:creationId xmlns:a16="http://schemas.microsoft.com/office/drawing/2014/main" id="{3F242108-7D0D-63DB-B851-CD56B2F69DF0}"/>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6098BEE-4065-D03E-6830-CC69D9DE5002}"/>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80</a:t>
            </a:fld>
            <a:endParaRPr lang="es-ES"/>
          </a:p>
        </p:txBody>
      </p:sp>
      <p:sp>
        <p:nvSpPr>
          <p:cNvPr id="10" name="Marcador de texto 3">
            <a:extLst>
              <a:ext uri="{FF2B5EF4-FFF2-40B4-BE49-F238E27FC236}">
                <a16:creationId xmlns:a16="http://schemas.microsoft.com/office/drawing/2014/main" id="{99C90E22-0722-D813-2AB0-E1B5A8161337}"/>
              </a:ext>
            </a:extLst>
          </p:cNvPr>
          <p:cNvSpPr txBox="1">
            <a:spLocks/>
          </p:cNvSpPr>
          <p:nvPr/>
        </p:nvSpPr>
        <p:spPr>
          <a:xfrm>
            <a:off x="5927909" y="2351239"/>
            <a:ext cx="59410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mn-lt"/>
              </a:rPr>
              <a:t>sudo debootstrap stable /var/lib/machines/debian http://deb.debian.org/debian/ </a:t>
            </a:r>
            <a:endParaRPr lang="es-ES">
              <a:latin typeface="Courier New"/>
            </a:endParaRPr>
          </a:p>
        </p:txBody>
      </p:sp>
      <p:sp>
        <p:nvSpPr>
          <p:cNvPr id="16" name="Marcador de texto 16">
            <a:extLst>
              <a:ext uri="{FF2B5EF4-FFF2-40B4-BE49-F238E27FC236}">
                <a16:creationId xmlns:a16="http://schemas.microsoft.com/office/drawing/2014/main" id="{58B78340-1AC3-AAB2-48AC-D3AD31773393}"/>
              </a:ext>
            </a:extLst>
          </p:cNvPr>
          <p:cNvSpPr txBox="1">
            <a:spLocks/>
          </p:cNvSpPr>
          <p:nvPr/>
        </p:nvSpPr>
        <p:spPr>
          <a:xfrm>
            <a:off x="5931706" y="1228021"/>
            <a:ext cx="55843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Preparar el contendor para </a:t>
            </a:r>
            <a:r>
              <a:rPr lang="es-ES" sz="2000" err="1"/>
              <a:t>systemd-nspawn</a:t>
            </a:r>
          </a:p>
        </p:txBody>
      </p:sp>
      <p:sp>
        <p:nvSpPr>
          <p:cNvPr id="8" name="Marcador de texto 16">
            <a:extLst>
              <a:ext uri="{FF2B5EF4-FFF2-40B4-BE49-F238E27FC236}">
                <a16:creationId xmlns:a16="http://schemas.microsoft.com/office/drawing/2014/main" id="{C03232BE-568E-C72A-A47F-16086407D810}"/>
              </a:ext>
            </a:extLst>
          </p:cNvPr>
          <p:cNvSpPr txBox="1">
            <a:spLocks/>
          </p:cNvSpPr>
          <p:nvPr/>
        </p:nvSpPr>
        <p:spPr>
          <a:xfrm>
            <a:off x="5931706" y="342829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Ejemplo para </a:t>
            </a:r>
            <a:r>
              <a:rPr lang="es-ES" err="1"/>
              <a:t>Arch</a:t>
            </a:r>
            <a:r>
              <a:rPr lang="es-ES"/>
              <a:t> Linux:</a:t>
            </a:r>
          </a:p>
        </p:txBody>
      </p:sp>
      <p:sp>
        <p:nvSpPr>
          <p:cNvPr id="12" name="Marcador de texto 3">
            <a:extLst>
              <a:ext uri="{FF2B5EF4-FFF2-40B4-BE49-F238E27FC236}">
                <a16:creationId xmlns:a16="http://schemas.microsoft.com/office/drawing/2014/main" id="{79EA6B14-D4F2-2DE0-50BB-BFEC43A9E5A9}"/>
              </a:ext>
            </a:extLst>
          </p:cNvPr>
          <p:cNvSpPr txBox="1">
            <a:spLocks/>
          </p:cNvSpPr>
          <p:nvPr/>
        </p:nvSpPr>
        <p:spPr>
          <a:xfrm>
            <a:off x="5927908" y="3989539"/>
            <a:ext cx="59410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sudo pacstrap -c -d /var/lib/machines/archlinux base </a:t>
            </a:r>
            <a:endParaRPr lang="es-ES"/>
          </a:p>
        </p:txBody>
      </p:sp>
      <p:sp>
        <p:nvSpPr>
          <p:cNvPr id="13" name="Marcador de texto 16">
            <a:extLst>
              <a:ext uri="{FF2B5EF4-FFF2-40B4-BE49-F238E27FC236}">
                <a16:creationId xmlns:a16="http://schemas.microsoft.com/office/drawing/2014/main" id="{04FDBBF6-5A91-34B0-9306-6A935198B259}"/>
              </a:ext>
            </a:extLst>
          </p:cNvPr>
          <p:cNvSpPr txBox="1">
            <a:spLocks/>
          </p:cNvSpPr>
          <p:nvPr/>
        </p:nvSpPr>
        <p:spPr>
          <a:xfrm>
            <a:off x="5931706" y="49237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Esto crea un </a:t>
            </a:r>
            <a:r>
              <a:rPr lang="es-ES" b="1" err="1"/>
              <a:t>root</a:t>
            </a:r>
            <a:r>
              <a:rPr lang="es-ES" b="1"/>
              <a:t> </a:t>
            </a:r>
            <a:r>
              <a:rPr lang="es-ES" b="1" err="1"/>
              <a:t>filesystem</a:t>
            </a:r>
            <a:r>
              <a:rPr lang="es-ES" b="1"/>
              <a:t> mínimo</a:t>
            </a:r>
            <a:r>
              <a:rPr lang="es-ES"/>
              <a:t>, necesario para ejecutar el contendor.</a:t>
            </a:r>
          </a:p>
        </p:txBody>
      </p:sp>
    </p:spTree>
    <p:extLst>
      <p:ext uri="{BB962C8B-B14F-4D97-AF65-F5344CB8AC3E}">
        <p14:creationId xmlns:p14="http://schemas.microsoft.com/office/powerpoint/2010/main" val="6387068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A37CF-EFF4-141B-60CB-67D15B21130C}"/>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A3F7ED7E-1EAB-299B-254D-21C17D6D8C77}"/>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1B1E76C4-540B-E6F7-7CF0-0A3D5B7F204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81</a:t>
            </a:fld>
            <a:endParaRPr lang="es-ES"/>
          </a:p>
        </p:txBody>
      </p:sp>
      <p:sp>
        <p:nvSpPr>
          <p:cNvPr id="16" name="Marcador de texto 16">
            <a:extLst>
              <a:ext uri="{FF2B5EF4-FFF2-40B4-BE49-F238E27FC236}">
                <a16:creationId xmlns:a16="http://schemas.microsoft.com/office/drawing/2014/main" id="{4FC7BBDC-C579-356E-A6B2-85289842CEAD}"/>
              </a:ext>
            </a:extLst>
          </p:cNvPr>
          <p:cNvSpPr txBox="1">
            <a:spLocks/>
          </p:cNvSpPr>
          <p:nvPr/>
        </p:nvSpPr>
        <p:spPr>
          <a:xfrm>
            <a:off x="5236381" y="1151821"/>
            <a:ext cx="55843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Opciones comunes en </a:t>
            </a:r>
            <a:r>
              <a:rPr lang="es-ES" sz="2000" err="1"/>
              <a:t>systemd-nspawn</a:t>
            </a:r>
          </a:p>
        </p:txBody>
      </p:sp>
      <p:graphicFrame>
        <p:nvGraphicFramePr>
          <p:cNvPr id="7" name="Tabla 6">
            <a:extLst>
              <a:ext uri="{FF2B5EF4-FFF2-40B4-BE49-F238E27FC236}">
                <a16:creationId xmlns:a16="http://schemas.microsoft.com/office/drawing/2014/main" id="{7983AA1F-55F1-EA98-F22D-B04B9FB56B11}"/>
              </a:ext>
            </a:extLst>
          </p:cNvPr>
          <p:cNvGraphicFramePr>
            <a:graphicFrameLocks noGrp="1"/>
          </p:cNvGraphicFramePr>
          <p:nvPr>
            <p:extLst>
              <p:ext uri="{D42A27DB-BD31-4B8C-83A1-F6EECF244321}">
                <p14:modId xmlns:p14="http://schemas.microsoft.com/office/powerpoint/2010/main" val="561572286"/>
              </p:ext>
            </p:extLst>
          </p:nvPr>
        </p:nvGraphicFramePr>
        <p:xfrm>
          <a:off x="5238750" y="1714500"/>
          <a:ext cx="6555189" cy="3145493"/>
        </p:xfrm>
        <a:graphic>
          <a:graphicData uri="http://schemas.openxmlformats.org/drawingml/2006/table">
            <a:tbl>
              <a:tblPr bandRow="1">
                <a:tableStyleId>{5C22544A-7EE6-4342-B048-85BDC9FD1C3A}</a:tableStyleId>
              </a:tblPr>
              <a:tblGrid>
                <a:gridCol w="1735212">
                  <a:extLst>
                    <a:ext uri="{9D8B030D-6E8A-4147-A177-3AD203B41FA5}">
                      <a16:colId xmlns:a16="http://schemas.microsoft.com/office/drawing/2014/main" val="549434495"/>
                    </a:ext>
                  </a:extLst>
                </a:gridCol>
                <a:gridCol w="4819977">
                  <a:extLst>
                    <a:ext uri="{9D8B030D-6E8A-4147-A177-3AD203B41FA5}">
                      <a16:colId xmlns:a16="http://schemas.microsoft.com/office/drawing/2014/main" val="953101641"/>
                    </a:ext>
                  </a:extLst>
                </a:gridCol>
              </a:tblGrid>
              <a:tr h="574109">
                <a:tc>
                  <a:txBody>
                    <a:bodyPr/>
                    <a:lstStyle/>
                    <a:p>
                      <a:r>
                        <a:rPr lang="es-ES" sz="1400"/>
                        <a:t>Opción</a:t>
                      </a:r>
                    </a:p>
                  </a:txBody>
                  <a:tcPr anchor="ctr">
                    <a:lnL>
                      <a:noFill/>
                    </a:lnL>
                    <a:lnR>
                      <a:noFill/>
                    </a:lnR>
                    <a:lnT>
                      <a:noFill/>
                    </a:lnT>
                    <a:lnB>
                      <a:noFill/>
                    </a:lnB>
                    <a:noFill/>
                  </a:tcPr>
                </a:tc>
                <a:tc>
                  <a:txBody>
                    <a:bodyPr/>
                    <a:lstStyle/>
                    <a:p>
                      <a:r>
                        <a:rPr lang="es-ES" sz="1400"/>
                        <a:t>Descripción</a:t>
                      </a:r>
                    </a:p>
                  </a:txBody>
                  <a:tcPr anchor="ctr">
                    <a:lnL>
                      <a:noFill/>
                    </a:lnL>
                    <a:lnR>
                      <a:noFill/>
                    </a:lnR>
                    <a:lnT>
                      <a:noFill/>
                    </a:lnT>
                    <a:lnB>
                      <a:noFill/>
                    </a:lnB>
                    <a:noFill/>
                  </a:tcPr>
                </a:tc>
                <a:extLst>
                  <a:ext uri="{0D108BD9-81ED-4DB2-BD59-A6C34878D82A}">
                    <a16:rowId xmlns:a16="http://schemas.microsoft.com/office/drawing/2014/main" val="1633703787"/>
                  </a:ext>
                </a:extLst>
              </a:tr>
              <a:tr h="428564">
                <a:tc>
                  <a:txBody>
                    <a:bodyPr/>
                    <a:lstStyle/>
                    <a:p>
                      <a:r>
                        <a:rPr lang="es-ES" sz="1400"/>
                        <a:t>-D /ruta</a:t>
                      </a:r>
                    </a:p>
                  </a:txBody>
                  <a:tcPr anchor="ctr">
                    <a:lnL>
                      <a:noFill/>
                    </a:lnL>
                    <a:lnR>
                      <a:noFill/>
                    </a:lnR>
                    <a:lnT>
                      <a:noFill/>
                    </a:lnT>
                    <a:lnB>
                      <a:noFill/>
                    </a:lnB>
                    <a:noFill/>
                  </a:tcPr>
                </a:tc>
                <a:tc>
                  <a:txBody>
                    <a:bodyPr/>
                    <a:lstStyle/>
                    <a:p>
                      <a:r>
                        <a:rPr lang="es-ES" sz="1400"/>
                        <a:t>Define ruta del </a:t>
                      </a:r>
                      <a:r>
                        <a:rPr lang="es-ES" sz="1400" err="1"/>
                        <a:t>root</a:t>
                      </a:r>
                      <a:r>
                        <a:rPr lang="es-ES" sz="1400"/>
                        <a:t> del contenedor</a:t>
                      </a:r>
                    </a:p>
                  </a:txBody>
                  <a:tcPr anchor="ctr">
                    <a:lnL>
                      <a:noFill/>
                    </a:lnL>
                    <a:lnR>
                      <a:noFill/>
                    </a:lnR>
                    <a:lnT>
                      <a:noFill/>
                    </a:lnT>
                    <a:lnB>
                      <a:noFill/>
                    </a:lnB>
                    <a:noFill/>
                  </a:tcPr>
                </a:tc>
                <a:extLst>
                  <a:ext uri="{0D108BD9-81ED-4DB2-BD59-A6C34878D82A}">
                    <a16:rowId xmlns:a16="http://schemas.microsoft.com/office/drawing/2014/main" val="25805183"/>
                  </a:ext>
                </a:extLst>
              </a:tr>
              <a:tr h="428564">
                <a:tc>
                  <a:txBody>
                    <a:bodyPr/>
                    <a:lstStyle/>
                    <a:p>
                      <a:r>
                        <a:rPr lang="es-ES" sz="1400"/>
                        <a:t>--</a:t>
                      </a:r>
                      <a:r>
                        <a:rPr lang="es-ES" sz="1400" err="1"/>
                        <a:t>boot</a:t>
                      </a:r>
                    </a:p>
                  </a:txBody>
                  <a:tcPr anchor="ctr">
                    <a:lnL>
                      <a:noFill/>
                    </a:lnL>
                    <a:lnR>
                      <a:noFill/>
                    </a:lnR>
                    <a:lnT>
                      <a:noFill/>
                    </a:lnT>
                    <a:lnB>
                      <a:noFill/>
                    </a:lnB>
                    <a:noFill/>
                  </a:tcPr>
                </a:tc>
                <a:tc>
                  <a:txBody>
                    <a:bodyPr/>
                    <a:lstStyle/>
                    <a:p>
                      <a:r>
                        <a:rPr lang="es-ES" sz="1400"/>
                        <a:t>Inicia el contenedor con </a:t>
                      </a:r>
                      <a:r>
                        <a:rPr lang="es-ES" sz="1400" err="1"/>
                        <a:t>systemd</a:t>
                      </a:r>
                    </a:p>
                  </a:txBody>
                  <a:tcPr anchor="ctr">
                    <a:lnL>
                      <a:noFill/>
                    </a:lnL>
                    <a:lnR>
                      <a:noFill/>
                    </a:lnR>
                    <a:lnT>
                      <a:noFill/>
                    </a:lnT>
                    <a:lnB>
                      <a:noFill/>
                    </a:lnB>
                    <a:noFill/>
                  </a:tcPr>
                </a:tc>
                <a:extLst>
                  <a:ext uri="{0D108BD9-81ED-4DB2-BD59-A6C34878D82A}">
                    <a16:rowId xmlns:a16="http://schemas.microsoft.com/office/drawing/2014/main" val="542080972"/>
                  </a:ext>
                </a:extLst>
              </a:tr>
              <a:tr h="428564">
                <a:tc>
                  <a:txBody>
                    <a:bodyPr/>
                    <a:lstStyle/>
                    <a:p>
                      <a:r>
                        <a:rPr lang="es-ES" sz="1400"/>
                        <a:t>--</a:t>
                      </a:r>
                      <a:r>
                        <a:rPr lang="es-ES" sz="1400" err="1"/>
                        <a:t>network-veth</a:t>
                      </a:r>
                    </a:p>
                  </a:txBody>
                  <a:tcPr anchor="ctr">
                    <a:lnL>
                      <a:noFill/>
                    </a:lnL>
                    <a:lnR>
                      <a:noFill/>
                    </a:lnR>
                    <a:lnT>
                      <a:noFill/>
                    </a:lnT>
                    <a:lnB>
                      <a:noFill/>
                    </a:lnB>
                    <a:noFill/>
                  </a:tcPr>
                </a:tc>
                <a:tc>
                  <a:txBody>
                    <a:bodyPr/>
                    <a:lstStyle/>
                    <a:p>
                      <a:r>
                        <a:rPr lang="es-ES" sz="1400"/>
                        <a:t>Crea interfaz de red virtual (como puente)</a:t>
                      </a:r>
                    </a:p>
                  </a:txBody>
                  <a:tcPr anchor="ctr">
                    <a:lnL>
                      <a:noFill/>
                    </a:lnL>
                    <a:lnR>
                      <a:noFill/>
                    </a:lnR>
                    <a:lnT>
                      <a:noFill/>
                    </a:lnT>
                    <a:lnB>
                      <a:noFill/>
                    </a:lnB>
                    <a:noFill/>
                  </a:tcPr>
                </a:tc>
                <a:extLst>
                  <a:ext uri="{0D108BD9-81ED-4DB2-BD59-A6C34878D82A}">
                    <a16:rowId xmlns:a16="http://schemas.microsoft.com/office/drawing/2014/main" val="3312906190"/>
                  </a:ext>
                </a:extLst>
              </a:tr>
              <a:tr h="428564">
                <a:tc>
                  <a:txBody>
                    <a:bodyPr/>
                    <a:lstStyle/>
                    <a:p>
                      <a:r>
                        <a:rPr lang="es-ES" sz="1400"/>
                        <a:t>--</a:t>
                      </a:r>
                      <a:r>
                        <a:rPr lang="es-ES" sz="1400" err="1"/>
                        <a:t>bind</a:t>
                      </a:r>
                      <a:r>
                        <a:rPr lang="es-ES" sz="1400"/>
                        <a:t> /ruta/:/otro</a:t>
                      </a:r>
                    </a:p>
                  </a:txBody>
                  <a:tcPr anchor="ctr">
                    <a:lnL>
                      <a:noFill/>
                    </a:lnL>
                    <a:lnR>
                      <a:noFill/>
                    </a:lnR>
                    <a:lnT>
                      <a:noFill/>
                    </a:lnT>
                    <a:lnB>
                      <a:noFill/>
                    </a:lnB>
                    <a:noFill/>
                  </a:tcPr>
                </a:tc>
                <a:tc>
                  <a:txBody>
                    <a:bodyPr/>
                    <a:lstStyle/>
                    <a:p>
                      <a:r>
                        <a:rPr lang="es-ES" sz="1400"/>
                        <a:t>Une directorios del host al contenedor</a:t>
                      </a:r>
                    </a:p>
                  </a:txBody>
                  <a:tcPr anchor="ctr">
                    <a:lnL>
                      <a:noFill/>
                    </a:lnL>
                    <a:lnR>
                      <a:noFill/>
                    </a:lnR>
                    <a:lnT>
                      <a:noFill/>
                    </a:lnT>
                    <a:lnB>
                      <a:noFill/>
                    </a:lnB>
                    <a:noFill/>
                  </a:tcPr>
                </a:tc>
                <a:extLst>
                  <a:ext uri="{0D108BD9-81ED-4DB2-BD59-A6C34878D82A}">
                    <a16:rowId xmlns:a16="http://schemas.microsoft.com/office/drawing/2014/main" val="269247622"/>
                  </a:ext>
                </a:extLst>
              </a:tr>
              <a:tr h="428564">
                <a:tc>
                  <a:txBody>
                    <a:bodyPr/>
                    <a:lstStyle/>
                    <a:p>
                      <a:r>
                        <a:rPr lang="es-ES" sz="1400"/>
                        <a:t>--</a:t>
                      </a:r>
                      <a:r>
                        <a:rPr lang="es-ES" sz="1400" err="1"/>
                        <a:t>read-only</a:t>
                      </a:r>
                    </a:p>
                  </a:txBody>
                  <a:tcPr anchor="ctr">
                    <a:lnL>
                      <a:noFill/>
                    </a:lnL>
                    <a:lnR>
                      <a:noFill/>
                    </a:lnR>
                    <a:lnT>
                      <a:noFill/>
                    </a:lnT>
                    <a:lnB>
                      <a:noFill/>
                    </a:lnB>
                    <a:noFill/>
                  </a:tcPr>
                </a:tc>
                <a:tc>
                  <a:txBody>
                    <a:bodyPr/>
                    <a:lstStyle/>
                    <a:p>
                      <a:r>
                        <a:rPr lang="es-ES" sz="1400"/>
                        <a:t>Monta </a:t>
                      </a:r>
                      <a:r>
                        <a:rPr lang="es-ES" sz="1400" err="1"/>
                        <a:t>root</a:t>
                      </a:r>
                      <a:r>
                        <a:rPr lang="es-ES" sz="1400"/>
                        <a:t> </a:t>
                      </a:r>
                      <a:r>
                        <a:rPr lang="es-ES" sz="1400" err="1"/>
                        <a:t>filesystem</a:t>
                      </a:r>
                      <a:r>
                        <a:rPr lang="es-ES" sz="1400"/>
                        <a:t> como solo lectura</a:t>
                      </a:r>
                    </a:p>
                  </a:txBody>
                  <a:tcPr anchor="ctr">
                    <a:lnL>
                      <a:noFill/>
                    </a:lnL>
                    <a:lnR>
                      <a:noFill/>
                    </a:lnR>
                    <a:lnT>
                      <a:noFill/>
                    </a:lnT>
                    <a:lnB>
                      <a:noFill/>
                    </a:lnB>
                    <a:noFill/>
                  </a:tcPr>
                </a:tc>
                <a:extLst>
                  <a:ext uri="{0D108BD9-81ED-4DB2-BD59-A6C34878D82A}">
                    <a16:rowId xmlns:a16="http://schemas.microsoft.com/office/drawing/2014/main" val="3386214713"/>
                  </a:ext>
                </a:extLst>
              </a:tr>
              <a:tr h="428564">
                <a:tc>
                  <a:txBody>
                    <a:bodyPr/>
                    <a:lstStyle/>
                    <a:p>
                      <a:r>
                        <a:rPr lang="es-ES" sz="1400"/>
                        <a:t>--</a:t>
                      </a:r>
                      <a:r>
                        <a:rPr lang="es-ES" sz="1400" err="1"/>
                        <a:t>private-users</a:t>
                      </a:r>
                    </a:p>
                  </a:txBody>
                  <a:tcPr anchor="ctr">
                    <a:lnL>
                      <a:noFill/>
                    </a:lnL>
                    <a:lnR>
                      <a:noFill/>
                    </a:lnR>
                    <a:lnT>
                      <a:noFill/>
                    </a:lnT>
                    <a:lnB>
                      <a:noFill/>
                    </a:lnB>
                    <a:noFill/>
                  </a:tcPr>
                </a:tc>
                <a:tc>
                  <a:txBody>
                    <a:bodyPr/>
                    <a:lstStyle/>
                    <a:p>
                      <a:r>
                        <a:rPr lang="es-ES" sz="1400"/>
                        <a:t>Aísla el UID/GID del contenedor (más seguridad)</a:t>
                      </a:r>
                    </a:p>
                  </a:txBody>
                  <a:tcPr anchor="ctr">
                    <a:lnL>
                      <a:noFill/>
                    </a:lnL>
                    <a:lnR>
                      <a:noFill/>
                    </a:lnR>
                    <a:lnT>
                      <a:noFill/>
                    </a:lnT>
                    <a:lnB>
                      <a:noFill/>
                    </a:lnB>
                    <a:noFill/>
                  </a:tcPr>
                </a:tc>
                <a:extLst>
                  <a:ext uri="{0D108BD9-81ED-4DB2-BD59-A6C34878D82A}">
                    <a16:rowId xmlns:a16="http://schemas.microsoft.com/office/drawing/2014/main" val="903617528"/>
                  </a:ext>
                </a:extLst>
              </a:tr>
            </a:tbl>
          </a:graphicData>
        </a:graphic>
      </p:graphicFrame>
      <p:sp>
        <p:nvSpPr>
          <p:cNvPr id="11" name="Marcador de texto 16">
            <a:extLst>
              <a:ext uri="{FF2B5EF4-FFF2-40B4-BE49-F238E27FC236}">
                <a16:creationId xmlns:a16="http://schemas.microsoft.com/office/drawing/2014/main" id="{34D8557D-82FA-5C00-3DFA-8730CEC4FE45}"/>
              </a:ext>
            </a:extLst>
          </p:cNvPr>
          <p:cNvSpPr txBox="1">
            <a:spLocks/>
          </p:cNvSpPr>
          <p:nvPr/>
        </p:nvSpPr>
        <p:spPr>
          <a:xfrm>
            <a:off x="5236381" y="50094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Ejemplo de iniciar un contenedor con red y </a:t>
            </a:r>
            <a:r>
              <a:rPr lang="es-ES" err="1"/>
              <a:t>systemd</a:t>
            </a:r>
            <a:r>
              <a:rPr lang="es-ES"/>
              <a:t> activado:</a:t>
            </a:r>
          </a:p>
        </p:txBody>
      </p:sp>
      <p:sp>
        <p:nvSpPr>
          <p:cNvPr id="19" name="Marcador de texto 3">
            <a:extLst>
              <a:ext uri="{FF2B5EF4-FFF2-40B4-BE49-F238E27FC236}">
                <a16:creationId xmlns:a16="http://schemas.microsoft.com/office/drawing/2014/main" id="{E540E671-46B8-FA8D-1241-76EAA852FD25}"/>
              </a:ext>
            </a:extLst>
          </p:cNvPr>
          <p:cNvSpPr txBox="1">
            <a:spLocks/>
          </p:cNvSpPr>
          <p:nvPr/>
        </p:nvSpPr>
        <p:spPr>
          <a:xfrm>
            <a:off x="5242108" y="5370664"/>
            <a:ext cx="65506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 sudo systemd-nspawn --boot --network -veth -D /var/lib/machines/debian </a:t>
            </a:r>
            <a:endParaRPr lang="es-ES"/>
          </a:p>
        </p:txBody>
      </p:sp>
    </p:spTree>
    <p:extLst>
      <p:ext uri="{BB962C8B-B14F-4D97-AF65-F5344CB8AC3E}">
        <p14:creationId xmlns:p14="http://schemas.microsoft.com/office/powerpoint/2010/main" val="187778078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5C3D8-2588-5035-7FBC-83901E926328}"/>
            </a:ext>
          </a:extLst>
        </p:cNvPr>
        <p:cNvGrpSpPr/>
        <p:nvPr/>
      </p:nvGrpSpPr>
      <p:grpSpPr>
        <a:xfrm>
          <a:off x="0" y="0"/>
          <a:ext cx="0" cy="0"/>
          <a:chOff x="0" y="0"/>
          <a:chExt cx="0" cy="0"/>
        </a:xfrm>
      </p:grpSpPr>
      <p:sp>
        <p:nvSpPr>
          <p:cNvPr id="17" name="Marcador de texto 16">
            <a:extLst>
              <a:ext uri="{FF2B5EF4-FFF2-40B4-BE49-F238E27FC236}">
                <a16:creationId xmlns:a16="http://schemas.microsoft.com/office/drawing/2014/main" id="{81A1B88A-07A9-B713-3BDD-47538FD25927}"/>
              </a:ext>
            </a:extLst>
          </p:cNvPr>
          <p:cNvSpPr>
            <a:spLocks noGrp="1"/>
          </p:cNvSpPr>
          <p:nvPr>
            <p:ph type="body" sz="quarter" idx="15"/>
          </p:nvPr>
        </p:nvSpPr>
        <p:spPr>
          <a:xfrm>
            <a:off x="5931706" y="789871"/>
            <a:ext cx="5431971" cy="557950"/>
          </a:xfrm>
        </p:spPr>
        <p:txBody>
          <a:bodyPr vert="horz" lIns="91440" tIns="45720" rIns="91440" bIns="45720" rtlCol="0" anchor="t">
            <a:normAutofit/>
          </a:bodyPr>
          <a:lstStyle/>
          <a:p>
            <a:pPr marL="285750" indent="-285750">
              <a:buChar char="•"/>
            </a:pPr>
            <a:r>
              <a:rPr lang="es-ES"/>
              <a:t>Listar contenedores disponibles:</a:t>
            </a:r>
          </a:p>
        </p:txBody>
      </p:sp>
      <p:sp>
        <p:nvSpPr>
          <p:cNvPr id="5" name="Marcador de pie de página 4">
            <a:extLst>
              <a:ext uri="{FF2B5EF4-FFF2-40B4-BE49-F238E27FC236}">
                <a16:creationId xmlns:a16="http://schemas.microsoft.com/office/drawing/2014/main" id="{BBB6C874-2C1A-179F-6DB2-0671DF4E16E6}"/>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20E4BDA3-6C9D-514F-7445-98C2A731645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82</a:t>
            </a:fld>
            <a:endParaRPr lang="es-ES"/>
          </a:p>
        </p:txBody>
      </p:sp>
      <p:sp>
        <p:nvSpPr>
          <p:cNvPr id="10" name="Marcador de texto 3">
            <a:extLst>
              <a:ext uri="{FF2B5EF4-FFF2-40B4-BE49-F238E27FC236}">
                <a16:creationId xmlns:a16="http://schemas.microsoft.com/office/drawing/2014/main" id="{48EEC1A4-424B-6C7A-84E4-61C91FA5530D}"/>
              </a:ext>
            </a:extLst>
          </p:cNvPr>
          <p:cNvSpPr txBox="1">
            <a:spLocks/>
          </p:cNvSpPr>
          <p:nvPr/>
        </p:nvSpPr>
        <p:spPr>
          <a:xfrm>
            <a:off x="5927909" y="1074889"/>
            <a:ext cx="59410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machinectl list-images </a:t>
            </a:r>
            <a:endParaRPr lang="es-ES"/>
          </a:p>
        </p:txBody>
      </p:sp>
      <p:sp>
        <p:nvSpPr>
          <p:cNvPr id="16" name="Marcador de texto 16">
            <a:extLst>
              <a:ext uri="{FF2B5EF4-FFF2-40B4-BE49-F238E27FC236}">
                <a16:creationId xmlns:a16="http://schemas.microsoft.com/office/drawing/2014/main" id="{6F0BFF65-6561-1DF4-899A-8FA12229DAD2}"/>
              </a:ext>
            </a:extLst>
          </p:cNvPr>
          <p:cNvSpPr txBox="1">
            <a:spLocks/>
          </p:cNvSpPr>
          <p:nvPr/>
        </p:nvSpPr>
        <p:spPr>
          <a:xfrm>
            <a:off x="5665006" y="256471"/>
            <a:ext cx="6393996" cy="7103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Comandos útiles con machinectl y journalctl</a:t>
            </a:r>
          </a:p>
        </p:txBody>
      </p:sp>
      <p:sp>
        <p:nvSpPr>
          <p:cNvPr id="8" name="Marcador de texto 16">
            <a:extLst>
              <a:ext uri="{FF2B5EF4-FFF2-40B4-BE49-F238E27FC236}">
                <a16:creationId xmlns:a16="http://schemas.microsoft.com/office/drawing/2014/main" id="{116B40F2-8BD1-56AC-EB60-018DE58B0F74}"/>
              </a:ext>
            </a:extLst>
          </p:cNvPr>
          <p:cNvSpPr txBox="1">
            <a:spLocks/>
          </p:cNvSpPr>
          <p:nvPr/>
        </p:nvSpPr>
        <p:spPr>
          <a:xfrm>
            <a:off x="5931706" y="1951921"/>
            <a:ext cx="5422446" cy="41507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Iniciar, detener o reiniciar:</a:t>
            </a:r>
          </a:p>
        </p:txBody>
      </p:sp>
      <p:sp>
        <p:nvSpPr>
          <p:cNvPr id="12" name="Marcador de texto 3">
            <a:extLst>
              <a:ext uri="{FF2B5EF4-FFF2-40B4-BE49-F238E27FC236}">
                <a16:creationId xmlns:a16="http://schemas.microsoft.com/office/drawing/2014/main" id="{2BC9CD13-02EA-88F3-5FF5-63EE68FDC643}"/>
              </a:ext>
            </a:extLst>
          </p:cNvPr>
          <p:cNvSpPr txBox="1">
            <a:spLocks/>
          </p:cNvSpPr>
          <p:nvPr/>
        </p:nvSpPr>
        <p:spPr>
          <a:xfrm>
            <a:off x="5889808" y="2294089"/>
            <a:ext cx="5941061" cy="11391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machinectl start debian </a:t>
            </a:r>
            <a:endParaRPr lang="es-ES">
              <a:latin typeface="Tenorite"/>
              <a:ea typeface="+mn-lt"/>
              <a:cs typeface="Courier New"/>
            </a:endParaRPr>
          </a:p>
          <a:p>
            <a:pPr algn="l"/>
            <a:r>
              <a:rPr lang="es-ES" noProof="1">
                <a:latin typeface="Courier New"/>
                <a:ea typeface="+mn-lt"/>
                <a:cs typeface="Courier New"/>
              </a:rPr>
              <a:t>machinectl stop debian </a:t>
            </a:r>
            <a:endParaRPr lang="es-ES">
              <a:latin typeface="Tenorite"/>
              <a:ea typeface="+mn-lt"/>
              <a:cs typeface="Courier New"/>
            </a:endParaRPr>
          </a:p>
          <a:p>
            <a:pPr algn="l"/>
            <a:r>
              <a:rPr lang="es-ES" noProof="1">
                <a:latin typeface="Courier New"/>
                <a:ea typeface="+mn-lt"/>
                <a:cs typeface="Courier New"/>
              </a:rPr>
              <a:t>machinectl reboot debian </a:t>
            </a:r>
            <a:endParaRPr lang="es-ES"/>
          </a:p>
        </p:txBody>
      </p:sp>
      <p:sp>
        <p:nvSpPr>
          <p:cNvPr id="13" name="Marcador de texto 16">
            <a:extLst>
              <a:ext uri="{FF2B5EF4-FFF2-40B4-BE49-F238E27FC236}">
                <a16:creationId xmlns:a16="http://schemas.microsoft.com/office/drawing/2014/main" id="{358414B8-3D4E-874F-7E7F-42489FB5CF4F}"/>
              </a:ext>
            </a:extLst>
          </p:cNvPr>
          <p:cNvSpPr txBox="1">
            <a:spLocks/>
          </p:cNvSpPr>
          <p:nvPr/>
        </p:nvSpPr>
        <p:spPr>
          <a:xfrm>
            <a:off x="5893606" y="34759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Ver estado/ingresar al contenedor:</a:t>
            </a:r>
          </a:p>
        </p:txBody>
      </p:sp>
      <p:sp>
        <p:nvSpPr>
          <p:cNvPr id="2" name="Marcador de texto 3">
            <a:extLst>
              <a:ext uri="{FF2B5EF4-FFF2-40B4-BE49-F238E27FC236}">
                <a16:creationId xmlns:a16="http://schemas.microsoft.com/office/drawing/2014/main" id="{08A6495A-2E3F-2BEB-D811-83CAA29FF380}"/>
              </a:ext>
            </a:extLst>
          </p:cNvPr>
          <p:cNvSpPr txBox="1">
            <a:spLocks/>
          </p:cNvSpPr>
          <p:nvPr/>
        </p:nvSpPr>
        <p:spPr>
          <a:xfrm>
            <a:off x="5889808" y="3875239"/>
            <a:ext cx="5941061" cy="11296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80000"/>
              </a:lnSpc>
            </a:pPr>
            <a:r>
              <a:rPr lang="es-ES" noProof="1">
                <a:latin typeface="Courier New"/>
                <a:cs typeface="Courier New"/>
              </a:rPr>
              <a:t>machinectl status debian</a:t>
            </a:r>
            <a:endParaRPr lang="es-ES"/>
          </a:p>
          <a:p>
            <a:pPr algn="l">
              <a:lnSpc>
                <a:spcPct val="80000"/>
              </a:lnSpc>
            </a:pPr>
            <a:r>
              <a:rPr lang="es-ES" noProof="1">
                <a:latin typeface="Courier New"/>
                <a:cs typeface="Courier New"/>
              </a:rPr>
              <a:t>machinectl shell debian</a:t>
            </a:r>
            <a:endParaRPr lang="es-ES"/>
          </a:p>
          <a:p>
            <a:pPr algn="l">
              <a:lnSpc>
                <a:spcPct val="80000"/>
              </a:lnSpc>
            </a:pPr>
            <a:r>
              <a:rPr lang="es-ES" noProof="1">
                <a:latin typeface="Courier New"/>
                <a:cs typeface="Courier New"/>
              </a:rPr>
              <a:t>machinectl login debian</a:t>
            </a:r>
            <a:endParaRPr lang="es-ES"/>
          </a:p>
        </p:txBody>
      </p:sp>
      <p:sp>
        <p:nvSpPr>
          <p:cNvPr id="3" name="Marcador de texto 16">
            <a:extLst>
              <a:ext uri="{FF2B5EF4-FFF2-40B4-BE49-F238E27FC236}">
                <a16:creationId xmlns:a16="http://schemas.microsoft.com/office/drawing/2014/main" id="{9B34504B-EF9A-4C63-DDB2-95B72B57FC41}"/>
              </a:ext>
            </a:extLst>
          </p:cNvPr>
          <p:cNvSpPr txBox="1">
            <a:spLocks/>
          </p:cNvSpPr>
          <p:nvPr/>
        </p:nvSpPr>
        <p:spPr>
          <a:xfrm>
            <a:off x="5893606" y="50856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t>Consultar logs del contendor:</a:t>
            </a:r>
          </a:p>
        </p:txBody>
      </p:sp>
      <p:sp>
        <p:nvSpPr>
          <p:cNvPr id="4" name="Marcador de texto 3">
            <a:extLst>
              <a:ext uri="{FF2B5EF4-FFF2-40B4-BE49-F238E27FC236}">
                <a16:creationId xmlns:a16="http://schemas.microsoft.com/office/drawing/2014/main" id="{E869FCC0-B9D3-7427-5B17-2D69D546FC82}"/>
              </a:ext>
            </a:extLst>
          </p:cNvPr>
          <p:cNvSpPr txBox="1">
            <a:spLocks/>
          </p:cNvSpPr>
          <p:nvPr/>
        </p:nvSpPr>
        <p:spPr>
          <a:xfrm>
            <a:off x="5889808" y="5446864"/>
            <a:ext cx="5941061" cy="8058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 journalctl -M debian </a:t>
            </a:r>
            <a:endParaRPr lang="es-ES"/>
          </a:p>
        </p:txBody>
      </p:sp>
    </p:spTree>
    <p:extLst>
      <p:ext uri="{BB962C8B-B14F-4D97-AF65-F5344CB8AC3E}">
        <p14:creationId xmlns:p14="http://schemas.microsoft.com/office/powerpoint/2010/main" val="306140565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8A5246-B615-CD33-6E0C-A5F4DACF1BE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E2D4BA1-16F6-280B-95C1-15F92208A4CF}"/>
              </a:ext>
            </a:extLst>
          </p:cNvPr>
          <p:cNvSpPr>
            <a:spLocks noGrp="1"/>
          </p:cNvSpPr>
          <p:nvPr>
            <p:ph type="title"/>
          </p:nvPr>
        </p:nvSpPr>
        <p:spPr>
          <a:xfrm>
            <a:off x="5920169" y="1152771"/>
            <a:ext cx="5431971" cy="846301"/>
          </a:xfrm>
        </p:spPr>
        <p:txBody>
          <a:bodyPr rtlCol="0">
            <a:normAutofit/>
          </a:bodyPr>
          <a:lstStyle/>
          <a:p>
            <a:r>
              <a:rPr lang="es-ES"/>
              <a:t>Systemd-slice</a:t>
            </a:r>
          </a:p>
        </p:txBody>
      </p:sp>
      <p:sp>
        <p:nvSpPr>
          <p:cNvPr id="5" name="Marcador de pie de página 4">
            <a:extLst>
              <a:ext uri="{FF2B5EF4-FFF2-40B4-BE49-F238E27FC236}">
                <a16:creationId xmlns:a16="http://schemas.microsoft.com/office/drawing/2014/main" id="{1422FB18-02FE-EC3F-5865-496B3013AC35}"/>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DC0CEAB-DA36-1D55-4397-4DE9B3DBE642}"/>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83</a:t>
            </a:fld>
            <a:endParaRPr lang="es-ES"/>
          </a:p>
        </p:txBody>
      </p:sp>
      <p:sp>
        <p:nvSpPr>
          <p:cNvPr id="15" name="Marcador de texto 16">
            <a:extLst>
              <a:ext uri="{FF2B5EF4-FFF2-40B4-BE49-F238E27FC236}">
                <a16:creationId xmlns:a16="http://schemas.microsoft.com/office/drawing/2014/main" id="{EF11EF2C-60D7-C038-3AB2-D1E41A4A7F6A}"/>
              </a:ext>
            </a:extLst>
          </p:cNvPr>
          <p:cNvSpPr txBox="1">
            <a:spLocks/>
          </p:cNvSpPr>
          <p:nvPr/>
        </p:nvSpPr>
        <p:spPr>
          <a:xfrm>
            <a:off x="5895369" y="2665943"/>
            <a:ext cx="5427385" cy="35431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har char="•"/>
            </a:pPr>
            <a:r>
              <a:rPr lang="es-ES" err="1">
                <a:latin typeface="Tenorite"/>
              </a:rPr>
              <a:t>systemd-slice</a:t>
            </a:r>
            <a:r>
              <a:rPr lang="es-ES">
                <a:ea typeface="+mn-lt"/>
                <a:cs typeface="+mn-lt"/>
              </a:rPr>
              <a:t> usa </a:t>
            </a:r>
            <a:r>
              <a:rPr lang="es-ES" b="1" err="1">
                <a:ea typeface="+mn-lt"/>
                <a:cs typeface="+mn-lt"/>
              </a:rPr>
              <a:t>cgroups</a:t>
            </a:r>
            <a:r>
              <a:rPr lang="es-ES" b="1">
                <a:ea typeface="+mn-lt"/>
                <a:cs typeface="+mn-lt"/>
              </a:rPr>
              <a:t> (Control </a:t>
            </a:r>
            <a:r>
              <a:rPr lang="es-ES" b="1" err="1">
                <a:ea typeface="+mn-lt"/>
                <a:cs typeface="+mn-lt"/>
              </a:rPr>
              <a:t>Groups</a:t>
            </a:r>
            <a:r>
              <a:rPr lang="es-ES" b="1">
                <a:ea typeface="+mn-lt"/>
                <a:cs typeface="+mn-lt"/>
              </a:rPr>
              <a:t>)</a:t>
            </a:r>
            <a:r>
              <a:rPr lang="es-ES">
                <a:ea typeface="+mn-lt"/>
                <a:cs typeface="+mn-lt"/>
              </a:rPr>
              <a:t> para:</a:t>
            </a:r>
            <a:endParaRPr lang="es-ES"/>
          </a:p>
          <a:p>
            <a:pPr lvl="1">
              <a:buFont typeface="Courier New" panose="020B0604020202020204" pitchFamily="34" charset="0"/>
              <a:buChar char="o"/>
            </a:pPr>
            <a:r>
              <a:rPr lang="es-ES" sz="1400">
                <a:ea typeface="+mn-lt"/>
                <a:cs typeface="+mn-lt"/>
              </a:rPr>
              <a:t>Organizar procesos jerárquicamente.</a:t>
            </a:r>
            <a:endParaRPr lang="es-ES" sz="1400"/>
          </a:p>
          <a:p>
            <a:pPr lvl="1">
              <a:buFont typeface="Courier New" panose="020B0604020202020204" pitchFamily="34" charset="0"/>
              <a:buChar char="o"/>
            </a:pPr>
            <a:r>
              <a:rPr lang="es-ES" sz="1400">
                <a:ea typeface="+mn-lt"/>
                <a:cs typeface="+mn-lt"/>
              </a:rPr>
              <a:t>Limitar uso de CPU, RAM, I/O, etc.</a:t>
            </a:r>
            <a:endParaRPr lang="es-ES" sz="1400"/>
          </a:p>
          <a:p>
            <a:pPr>
              <a:buChar char="•"/>
            </a:pPr>
            <a:r>
              <a:rPr lang="es-ES">
                <a:ea typeface="+mn-lt"/>
                <a:cs typeface="+mn-lt"/>
              </a:rPr>
              <a:t>Un </a:t>
            </a:r>
            <a:r>
              <a:rPr lang="es-ES">
                <a:latin typeface="Tenorite"/>
              </a:rPr>
              <a:t>.</a:t>
            </a:r>
            <a:r>
              <a:rPr lang="es-ES" err="1">
                <a:latin typeface="Tenorite"/>
              </a:rPr>
              <a:t>slice</a:t>
            </a:r>
            <a:r>
              <a:rPr lang="es-ES">
                <a:ea typeface="+mn-lt"/>
                <a:cs typeface="+mn-lt"/>
              </a:rPr>
              <a:t> agrupa procesos relacionados por tipo de servicio.</a:t>
            </a:r>
            <a:endParaRPr lang="es-ES"/>
          </a:p>
          <a:p>
            <a:r>
              <a:rPr lang="es-ES">
                <a:ea typeface="+mn-lt"/>
                <a:cs typeface="+mn-lt"/>
              </a:rPr>
              <a:t> Tipos principales de </a:t>
            </a:r>
            <a:r>
              <a:rPr lang="es-ES" err="1">
                <a:ea typeface="+mn-lt"/>
                <a:cs typeface="+mn-lt"/>
              </a:rPr>
              <a:t>slices</a:t>
            </a:r>
            <a:r>
              <a:rPr lang="es-ES">
                <a:ea typeface="+mn-lt"/>
                <a:cs typeface="+mn-lt"/>
              </a:rPr>
              <a:t>:</a:t>
            </a:r>
            <a:endParaRPr lang="es-ES"/>
          </a:p>
          <a:p>
            <a:pPr>
              <a:buChar char="•"/>
            </a:pPr>
            <a:r>
              <a:rPr lang="es-ES" err="1">
                <a:latin typeface="Tenorite"/>
              </a:rPr>
              <a:t>system.slice</a:t>
            </a:r>
            <a:r>
              <a:rPr lang="es-ES">
                <a:ea typeface="+mn-lt"/>
                <a:cs typeface="+mn-lt"/>
              </a:rPr>
              <a:t>:</a:t>
            </a:r>
            <a:br>
              <a:rPr lang="es-ES">
                <a:ea typeface="+mn-lt"/>
                <a:cs typeface="+mn-lt"/>
              </a:rPr>
            </a:br>
            <a:r>
              <a:rPr lang="es-ES">
                <a:ea typeface="+mn-lt"/>
                <a:cs typeface="+mn-lt"/>
              </a:rPr>
              <a:t> Servicios del sistema (</a:t>
            </a:r>
            <a:r>
              <a:rPr lang="es-ES" err="1">
                <a:latin typeface="Tenorite"/>
              </a:rPr>
              <a:t>sshd.service</a:t>
            </a:r>
            <a:r>
              <a:rPr lang="es-ES">
                <a:ea typeface="+mn-lt"/>
                <a:cs typeface="+mn-lt"/>
              </a:rPr>
              <a:t>, </a:t>
            </a:r>
            <a:r>
              <a:rPr lang="es-ES" err="1">
                <a:latin typeface="Tenorite"/>
              </a:rPr>
              <a:t>cron.service</a:t>
            </a:r>
            <a:r>
              <a:rPr lang="es-ES">
                <a:ea typeface="+mn-lt"/>
                <a:cs typeface="+mn-lt"/>
              </a:rPr>
              <a:t>, etc.)</a:t>
            </a:r>
            <a:endParaRPr lang="es-ES"/>
          </a:p>
          <a:p>
            <a:pPr>
              <a:buChar char="•"/>
            </a:pPr>
            <a:r>
              <a:rPr lang="es-ES" err="1">
                <a:latin typeface="Tenorite"/>
              </a:rPr>
              <a:t>user.slice</a:t>
            </a:r>
            <a:r>
              <a:rPr lang="es-ES">
                <a:ea typeface="+mn-lt"/>
                <a:cs typeface="+mn-lt"/>
              </a:rPr>
              <a:t>:</a:t>
            </a:r>
            <a:br>
              <a:rPr lang="es-ES">
                <a:ea typeface="+mn-lt"/>
                <a:cs typeface="+mn-lt"/>
              </a:rPr>
            </a:br>
            <a:r>
              <a:rPr lang="es-ES">
                <a:ea typeface="+mn-lt"/>
                <a:cs typeface="+mn-lt"/>
              </a:rPr>
              <a:t> Procesos de usuarios (</a:t>
            </a:r>
            <a:r>
              <a:rPr lang="es-ES">
                <a:latin typeface="Tenorite"/>
              </a:rPr>
              <a:t>session-2.scope</a:t>
            </a:r>
            <a:r>
              <a:rPr lang="es-ES">
                <a:ea typeface="+mn-lt"/>
                <a:cs typeface="+mn-lt"/>
              </a:rPr>
              <a:t>, etc.)</a:t>
            </a:r>
            <a:endParaRPr lang="es-ES"/>
          </a:p>
          <a:p>
            <a:pPr>
              <a:buChar char="•"/>
            </a:pPr>
            <a:r>
              <a:rPr lang="es-ES" err="1">
                <a:latin typeface="Tenorite"/>
              </a:rPr>
              <a:t>machine.slice</a:t>
            </a:r>
            <a:r>
              <a:rPr lang="es-ES">
                <a:ea typeface="+mn-lt"/>
                <a:cs typeface="+mn-lt"/>
              </a:rPr>
              <a:t>:</a:t>
            </a:r>
            <a:br>
              <a:rPr lang="es-ES">
                <a:ea typeface="+mn-lt"/>
                <a:cs typeface="+mn-lt"/>
              </a:rPr>
            </a:br>
            <a:r>
              <a:rPr lang="es-ES">
                <a:ea typeface="+mn-lt"/>
                <a:cs typeface="+mn-lt"/>
              </a:rPr>
              <a:t>Máquinas virtuales o contenedores (</a:t>
            </a:r>
            <a:r>
              <a:rPr lang="es-ES" err="1">
                <a:latin typeface="Tenorite"/>
              </a:rPr>
              <a:t>libvirt</a:t>
            </a:r>
            <a:r>
              <a:rPr lang="es-ES">
                <a:ea typeface="+mn-lt"/>
                <a:cs typeface="+mn-lt"/>
              </a:rPr>
              <a:t>, </a:t>
            </a:r>
            <a:r>
              <a:rPr lang="es-ES" err="1">
                <a:latin typeface="Tenorite"/>
              </a:rPr>
              <a:t>docker</a:t>
            </a:r>
            <a:r>
              <a:rPr lang="es-ES">
                <a:ea typeface="+mn-lt"/>
                <a:cs typeface="+mn-lt"/>
              </a:rPr>
              <a:t>, etc.)</a:t>
            </a:r>
            <a:endParaRPr lang="es-ES"/>
          </a:p>
          <a:p>
            <a:pPr marL="285750" indent="-285750">
              <a:buChar char="•"/>
            </a:pPr>
            <a:endParaRPr lang="es-ES"/>
          </a:p>
          <a:p>
            <a:endParaRPr lang="es-ES"/>
          </a:p>
        </p:txBody>
      </p:sp>
      <p:sp>
        <p:nvSpPr>
          <p:cNvPr id="16" name="Marcador de texto 16">
            <a:extLst>
              <a:ext uri="{FF2B5EF4-FFF2-40B4-BE49-F238E27FC236}">
                <a16:creationId xmlns:a16="http://schemas.microsoft.com/office/drawing/2014/main" id="{24F21E17-971F-2EFD-DDFD-FB57C80DE238}"/>
              </a:ext>
            </a:extLst>
          </p:cNvPr>
          <p:cNvSpPr txBox="1">
            <a:spLocks/>
          </p:cNvSpPr>
          <p:nvPr/>
        </p:nvSpPr>
        <p:spPr>
          <a:xfrm>
            <a:off x="5922181" y="21043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Organización y límites de recursos</a:t>
            </a:r>
          </a:p>
        </p:txBody>
      </p:sp>
    </p:spTree>
    <p:extLst>
      <p:ext uri="{BB962C8B-B14F-4D97-AF65-F5344CB8AC3E}">
        <p14:creationId xmlns:p14="http://schemas.microsoft.com/office/powerpoint/2010/main" val="42823539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D5B9CC-4656-4668-2140-61F05E3196A6}"/>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B34A2576-66E8-72E2-4944-8E2D5169B4FA}"/>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947A5636-87D8-0B05-E22E-EC298962558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84</a:t>
            </a:fld>
            <a:endParaRPr lang="es-ES"/>
          </a:p>
        </p:txBody>
      </p:sp>
      <p:sp>
        <p:nvSpPr>
          <p:cNvPr id="16" name="Marcador de texto 16">
            <a:extLst>
              <a:ext uri="{FF2B5EF4-FFF2-40B4-BE49-F238E27FC236}">
                <a16:creationId xmlns:a16="http://schemas.microsoft.com/office/drawing/2014/main" id="{1FCB66D7-BD7B-A78F-9C5C-CE4721757806}"/>
              </a:ext>
            </a:extLst>
          </p:cNvPr>
          <p:cNvSpPr txBox="1">
            <a:spLocks/>
          </p:cNvSpPr>
          <p:nvPr/>
        </p:nvSpPr>
        <p:spPr>
          <a:xfrm>
            <a:off x="5779306" y="10470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Jerarquía visual de ejemplo</a:t>
            </a:r>
          </a:p>
        </p:txBody>
      </p:sp>
      <p:pic>
        <p:nvPicPr>
          <p:cNvPr id="7" name="Imagen 6" descr="Texto&#10;&#10;El contenido generado por inteligencia artificial puede ser incorrecto.">
            <a:extLst>
              <a:ext uri="{FF2B5EF4-FFF2-40B4-BE49-F238E27FC236}">
                <a16:creationId xmlns:a16="http://schemas.microsoft.com/office/drawing/2014/main" id="{48EEEA12-BCD7-4427-DFF9-C0DC5E666113}"/>
              </a:ext>
            </a:extLst>
          </p:cNvPr>
          <p:cNvPicPr>
            <a:picLocks noChangeAspect="1"/>
          </p:cNvPicPr>
          <p:nvPr/>
        </p:nvPicPr>
        <p:blipFill>
          <a:blip r:embed="rId3"/>
          <a:stretch>
            <a:fillRect/>
          </a:stretch>
        </p:blipFill>
        <p:spPr>
          <a:xfrm>
            <a:off x="5643563" y="1709738"/>
            <a:ext cx="5705475" cy="4086225"/>
          </a:xfrm>
          <a:prstGeom prst="rect">
            <a:avLst/>
          </a:prstGeom>
        </p:spPr>
      </p:pic>
    </p:spTree>
    <p:extLst>
      <p:ext uri="{BB962C8B-B14F-4D97-AF65-F5344CB8AC3E}">
        <p14:creationId xmlns:p14="http://schemas.microsoft.com/office/powerpoint/2010/main" val="423796895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93A6A-28F7-AAE7-8C5C-051A3166FB88}"/>
            </a:ext>
          </a:extLst>
        </p:cNvPr>
        <p:cNvGrpSpPr/>
        <p:nvPr/>
      </p:nvGrpSpPr>
      <p:grpSpPr>
        <a:xfrm>
          <a:off x="0" y="0"/>
          <a:ext cx="0" cy="0"/>
          <a:chOff x="0" y="0"/>
          <a:chExt cx="0" cy="0"/>
        </a:xfrm>
      </p:grpSpPr>
      <p:sp>
        <p:nvSpPr>
          <p:cNvPr id="17" name="Marcador de texto 16">
            <a:extLst>
              <a:ext uri="{FF2B5EF4-FFF2-40B4-BE49-F238E27FC236}">
                <a16:creationId xmlns:a16="http://schemas.microsoft.com/office/drawing/2014/main" id="{8E8A5A13-505B-D310-9C64-5AB354817D34}"/>
              </a:ext>
            </a:extLst>
          </p:cNvPr>
          <p:cNvSpPr>
            <a:spLocks noGrp="1"/>
          </p:cNvSpPr>
          <p:nvPr>
            <p:ph type="body" sz="quarter" idx="15"/>
          </p:nvPr>
        </p:nvSpPr>
        <p:spPr>
          <a:xfrm>
            <a:off x="6098720" y="1718885"/>
            <a:ext cx="5431971" cy="912854"/>
          </a:xfrm>
        </p:spPr>
        <p:txBody>
          <a:bodyPr vert="horz" lIns="91440" tIns="45720" rIns="91440" bIns="45720" rtlCol="0" anchor="t">
            <a:normAutofit/>
          </a:bodyPr>
          <a:lstStyle/>
          <a:p>
            <a:pPr marL="285750" indent="-285750">
              <a:buChar char="•"/>
            </a:pPr>
            <a:r>
              <a:rPr lang="es-ES"/>
              <a:t>Archivos personalizados: /</a:t>
            </a:r>
            <a:r>
              <a:rPr lang="es-ES" err="1"/>
              <a:t>etc</a:t>
            </a:r>
            <a:r>
              <a:rPr lang="es-ES"/>
              <a:t>/</a:t>
            </a:r>
            <a:r>
              <a:rPr lang="es-ES" err="1"/>
              <a:t>systemd</a:t>
            </a:r>
            <a:r>
              <a:rPr lang="es-ES"/>
              <a:t>/</a:t>
            </a:r>
            <a:r>
              <a:rPr lang="es-ES" err="1"/>
              <a:t>system</a:t>
            </a:r>
            <a:r>
              <a:rPr lang="es-ES"/>
              <a:t>/*.</a:t>
            </a:r>
            <a:r>
              <a:rPr lang="es-ES" err="1"/>
              <a:t>slice</a:t>
            </a:r>
            <a:endParaRPr lang="es-ES"/>
          </a:p>
          <a:p>
            <a:pPr marL="285750" indent="-285750">
              <a:buChar char="•"/>
            </a:pPr>
            <a:r>
              <a:rPr lang="es-ES"/>
              <a:t>Comandos útiles:</a:t>
            </a:r>
          </a:p>
          <a:p>
            <a:pPr marL="971550" lvl="1">
              <a:buFont typeface="Courier New" panose="020B0604020202020204" pitchFamily="34" charset="0"/>
              <a:buChar char="o"/>
            </a:pPr>
            <a:r>
              <a:rPr lang="es-ES" sz="1400"/>
              <a:t>Mostrar jerarquía</a:t>
            </a:r>
          </a:p>
        </p:txBody>
      </p:sp>
      <p:sp>
        <p:nvSpPr>
          <p:cNvPr id="5" name="Marcador de pie de página 4">
            <a:extLst>
              <a:ext uri="{FF2B5EF4-FFF2-40B4-BE49-F238E27FC236}">
                <a16:creationId xmlns:a16="http://schemas.microsoft.com/office/drawing/2014/main" id="{72569F74-7613-0F2E-EBCC-7737E1D694DC}"/>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C34928F1-28AE-F4CE-CC83-098D770F745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85</a:t>
            </a:fld>
            <a:endParaRPr lang="es-ES"/>
          </a:p>
        </p:txBody>
      </p:sp>
      <p:sp>
        <p:nvSpPr>
          <p:cNvPr id="10" name="Marcador de texto 3">
            <a:extLst>
              <a:ext uri="{FF2B5EF4-FFF2-40B4-BE49-F238E27FC236}">
                <a16:creationId xmlns:a16="http://schemas.microsoft.com/office/drawing/2014/main" id="{A7CCFF46-3D99-66BC-87A7-EF421BBEF6A8}"/>
              </a:ext>
            </a:extLst>
          </p:cNvPr>
          <p:cNvSpPr txBox="1">
            <a:spLocks/>
          </p:cNvSpPr>
          <p:nvPr/>
        </p:nvSpPr>
        <p:spPr>
          <a:xfrm>
            <a:off x="6094923" y="2630204"/>
            <a:ext cx="5941061" cy="607472"/>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systemd-cgls </a:t>
            </a:r>
            <a:endParaRPr lang="es-ES"/>
          </a:p>
        </p:txBody>
      </p:sp>
      <p:sp>
        <p:nvSpPr>
          <p:cNvPr id="16" name="Marcador de texto 16">
            <a:extLst>
              <a:ext uri="{FF2B5EF4-FFF2-40B4-BE49-F238E27FC236}">
                <a16:creationId xmlns:a16="http://schemas.microsoft.com/office/drawing/2014/main" id="{A3A8E8CA-610D-5788-007A-34C6986A95A1}"/>
              </a:ext>
            </a:extLst>
          </p:cNvPr>
          <p:cNvSpPr txBox="1">
            <a:spLocks/>
          </p:cNvSpPr>
          <p:nvPr/>
        </p:nvSpPr>
        <p:spPr>
          <a:xfrm>
            <a:off x="5644130" y="767950"/>
            <a:ext cx="6393996" cy="7103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de </a:t>
            </a:r>
            <a:r>
              <a:rPr lang="es-ES" sz="2000" err="1"/>
              <a:t>slices</a:t>
            </a:r>
            <a:r>
              <a:rPr lang="es-ES" sz="2000"/>
              <a:t> personalizados</a:t>
            </a:r>
          </a:p>
        </p:txBody>
      </p:sp>
      <p:sp>
        <p:nvSpPr>
          <p:cNvPr id="9" name="Marcador de texto 16">
            <a:extLst>
              <a:ext uri="{FF2B5EF4-FFF2-40B4-BE49-F238E27FC236}">
                <a16:creationId xmlns:a16="http://schemas.microsoft.com/office/drawing/2014/main" id="{8BD30BA3-42D0-D637-9571-87658AE21772}"/>
              </a:ext>
            </a:extLst>
          </p:cNvPr>
          <p:cNvSpPr txBox="1">
            <a:spLocks/>
          </p:cNvSpPr>
          <p:nvPr/>
        </p:nvSpPr>
        <p:spPr>
          <a:xfrm>
            <a:off x="6094544" y="3238710"/>
            <a:ext cx="5431971" cy="70408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a:p>
          <a:p>
            <a:pPr marL="971550" lvl="1">
              <a:buFont typeface="Courier New" panose="020B0604020202020204" pitchFamily="34" charset="0"/>
              <a:buChar char="o"/>
            </a:pPr>
            <a:r>
              <a:rPr lang="es-ES" sz="1400"/>
              <a:t>Mostrar límites de uso:</a:t>
            </a:r>
          </a:p>
        </p:txBody>
      </p:sp>
      <p:sp>
        <p:nvSpPr>
          <p:cNvPr id="15" name="Marcador de texto 3">
            <a:extLst>
              <a:ext uri="{FF2B5EF4-FFF2-40B4-BE49-F238E27FC236}">
                <a16:creationId xmlns:a16="http://schemas.microsoft.com/office/drawing/2014/main" id="{92D58CF0-C749-A5CE-8871-DA89CBB003C0}"/>
              </a:ext>
            </a:extLst>
          </p:cNvPr>
          <p:cNvSpPr txBox="1">
            <a:spLocks/>
          </p:cNvSpPr>
          <p:nvPr/>
        </p:nvSpPr>
        <p:spPr>
          <a:xfrm>
            <a:off x="6094923" y="3782728"/>
            <a:ext cx="5941061" cy="607472"/>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systemd-cgtop</a:t>
            </a:r>
            <a:endParaRPr lang="es-ES"/>
          </a:p>
        </p:txBody>
      </p:sp>
      <p:sp>
        <p:nvSpPr>
          <p:cNvPr id="18" name="Marcador de texto 16">
            <a:extLst>
              <a:ext uri="{FF2B5EF4-FFF2-40B4-BE49-F238E27FC236}">
                <a16:creationId xmlns:a16="http://schemas.microsoft.com/office/drawing/2014/main" id="{D977FE30-A536-B95B-889D-178E938989E4}"/>
              </a:ext>
            </a:extLst>
          </p:cNvPr>
          <p:cNvSpPr txBox="1">
            <a:spLocks/>
          </p:cNvSpPr>
          <p:nvPr/>
        </p:nvSpPr>
        <p:spPr>
          <a:xfrm>
            <a:off x="6094544" y="4238835"/>
            <a:ext cx="5431971" cy="70408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a:p>
          <a:p>
            <a:pPr marL="1028700" lvl="1" indent="-285750">
              <a:buFont typeface="Courier New" panose="020B0604020202020204" pitchFamily="34" charset="0"/>
              <a:buChar char="o"/>
            </a:pPr>
            <a:r>
              <a:rPr lang="es-ES" sz="1400"/>
              <a:t>Aplicar un </a:t>
            </a:r>
            <a:r>
              <a:rPr lang="es-ES" sz="1400" err="1"/>
              <a:t>slice</a:t>
            </a:r>
            <a:r>
              <a:rPr lang="es-ES" sz="1400"/>
              <a:t> temporalmente:</a:t>
            </a:r>
          </a:p>
        </p:txBody>
      </p:sp>
      <p:sp>
        <p:nvSpPr>
          <p:cNvPr id="19" name="Marcador de texto 3">
            <a:extLst>
              <a:ext uri="{FF2B5EF4-FFF2-40B4-BE49-F238E27FC236}">
                <a16:creationId xmlns:a16="http://schemas.microsoft.com/office/drawing/2014/main" id="{DF7118CB-9312-64A8-C634-287234D234BD}"/>
              </a:ext>
            </a:extLst>
          </p:cNvPr>
          <p:cNvSpPr txBox="1">
            <a:spLocks/>
          </p:cNvSpPr>
          <p:nvPr/>
        </p:nvSpPr>
        <p:spPr>
          <a:xfrm>
            <a:off x="6094923" y="4801903"/>
            <a:ext cx="5941061" cy="607472"/>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systemctl set-property --runtime nombre.service Slice=custom.slice </a:t>
            </a:r>
            <a:endParaRPr lang="es-ES"/>
          </a:p>
        </p:txBody>
      </p:sp>
      <p:sp>
        <p:nvSpPr>
          <p:cNvPr id="20" name="Marcador de texto 16">
            <a:extLst>
              <a:ext uri="{FF2B5EF4-FFF2-40B4-BE49-F238E27FC236}">
                <a16:creationId xmlns:a16="http://schemas.microsoft.com/office/drawing/2014/main" id="{2BBEF7BF-E5DA-7F95-DA6C-9BD070942A0C}"/>
              </a:ext>
            </a:extLst>
          </p:cNvPr>
          <p:cNvSpPr txBox="1">
            <a:spLocks/>
          </p:cNvSpPr>
          <p:nvPr/>
        </p:nvSpPr>
        <p:spPr>
          <a:xfrm>
            <a:off x="6094544" y="5410410"/>
            <a:ext cx="5946321" cy="846962"/>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a:p>
          <a:p>
            <a:r>
              <a:rPr lang="es-ES" sz="1400">
                <a:latin typeface="Tenorite"/>
              </a:rPr>
              <a:t>Para hacer el cambio permanente, edita el .</a:t>
            </a:r>
            <a:r>
              <a:rPr lang="es-ES" sz="1400" err="1">
                <a:latin typeface="Tenorite"/>
              </a:rPr>
              <a:t>service</a:t>
            </a:r>
            <a:r>
              <a:rPr lang="es-ES" sz="1400">
                <a:latin typeface="Tenorite"/>
              </a:rPr>
              <a:t> correspondiente y agrega:</a:t>
            </a:r>
            <a:r>
              <a:rPr lang="es-ES">
                <a:latin typeface="Tenorite"/>
              </a:rPr>
              <a:t> </a:t>
            </a:r>
            <a:r>
              <a:rPr lang="es-ES" err="1">
                <a:latin typeface="Tenorite"/>
                <a:ea typeface="+mn-lt"/>
                <a:cs typeface="+mn-lt"/>
              </a:rPr>
              <a:t>Slice</a:t>
            </a:r>
            <a:r>
              <a:rPr lang="es-ES">
                <a:latin typeface="Tenorite"/>
                <a:ea typeface="+mn-lt"/>
                <a:cs typeface="+mn-lt"/>
              </a:rPr>
              <a:t>=</a:t>
            </a:r>
            <a:r>
              <a:rPr lang="es-ES" err="1">
                <a:latin typeface="Tenorite"/>
                <a:ea typeface="+mn-lt"/>
                <a:cs typeface="+mn-lt"/>
              </a:rPr>
              <a:t>custom.slice</a:t>
            </a:r>
            <a:endParaRPr lang="es-ES">
              <a:latin typeface="Tenorite"/>
              <a:ea typeface="+mn-lt"/>
              <a:cs typeface="+mn-lt"/>
            </a:endParaRPr>
          </a:p>
          <a:p>
            <a:endParaRPr lang="es-ES" sz="1400"/>
          </a:p>
        </p:txBody>
      </p:sp>
    </p:spTree>
    <p:extLst>
      <p:ext uri="{BB962C8B-B14F-4D97-AF65-F5344CB8AC3E}">
        <p14:creationId xmlns:p14="http://schemas.microsoft.com/office/powerpoint/2010/main" val="166076033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10151-B438-682D-52B7-229326BD2EF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4965E94-7282-FC38-3B11-AD7602596391}"/>
              </a:ext>
            </a:extLst>
          </p:cNvPr>
          <p:cNvSpPr>
            <a:spLocks noGrp="1"/>
          </p:cNvSpPr>
          <p:nvPr>
            <p:ph type="title"/>
          </p:nvPr>
        </p:nvSpPr>
        <p:spPr>
          <a:xfrm>
            <a:off x="5920169" y="1152771"/>
            <a:ext cx="5431971" cy="846301"/>
          </a:xfrm>
        </p:spPr>
        <p:txBody>
          <a:bodyPr rtlCol="0">
            <a:normAutofit/>
          </a:bodyPr>
          <a:lstStyle/>
          <a:p>
            <a:r>
              <a:rPr lang="es-ES"/>
              <a:t>Systemd-network</a:t>
            </a:r>
          </a:p>
        </p:txBody>
      </p:sp>
      <p:sp>
        <p:nvSpPr>
          <p:cNvPr id="5" name="Marcador de pie de página 4">
            <a:extLst>
              <a:ext uri="{FF2B5EF4-FFF2-40B4-BE49-F238E27FC236}">
                <a16:creationId xmlns:a16="http://schemas.microsoft.com/office/drawing/2014/main" id="{F548B38A-AE3F-319F-64C8-FEF0ECFDA198}"/>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49FE1401-56AD-416A-028B-4CF75D70AB2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86</a:t>
            </a:fld>
            <a:endParaRPr lang="es-ES"/>
          </a:p>
        </p:txBody>
      </p:sp>
      <p:sp>
        <p:nvSpPr>
          <p:cNvPr id="15" name="Marcador de texto 16">
            <a:extLst>
              <a:ext uri="{FF2B5EF4-FFF2-40B4-BE49-F238E27FC236}">
                <a16:creationId xmlns:a16="http://schemas.microsoft.com/office/drawing/2014/main" id="{2A183B1A-82F0-5692-DC85-EC8DB36F6A9F}"/>
              </a:ext>
            </a:extLst>
          </p:cNvPr>
          <p:cNvSpPr txBox="1">
            <a:spLocks/>
          </p:cNvSpPr>
          <p:nvPr/>
        </p:nvSpPr>
        <p:spPr>
          <a:xfrm>
            <a:off x="5942994" y="2237318"/>
            <a:ext cx="5408335" cy="15714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err="1"/>
              <a:t>systemd-networkd</a:t>
            </a:r>
            <a:r>
              <a:rPr lang="es-ES"/>
              <a:t> es un servicio de </a:t>
            </a:r>
            <a:r>
              <a:rPr lang="es-ES" err="1"/>
              <a:t>SystemD</a:t>
            </a:r>
            <a:r>
              <a:rPr lang="es-ES"/>
              <a:t> para </a:t>
            </a:r>
            <a:r>
              <a:rPr lang="es-ES" b="1"/>
              <a:t>configurar redes</a:t>
            </a:r>
            <a:r>
              <a:rPr lang="es-ES"/>
              <a:t> en sistemas Linux.</a:t>
            </a:r>
          </a:p>
          <a:p>
            <a:pPr marL="285750" indent="-285750">
              <a:buChar char="•"/>
            </a:pPr>
            <a:r>
              <a:rPr lang="es-ES"/>
              <a:t>Se integra con </a:t>
            </a:r>
            <a:r>
              <a:rPr lang="es-ES" err="1"/>
              <a:t>udev</a:t>
            </a:r>
            <a:r>
              <a:rPr lang="es-ES"/>
              <a:t> (detecta y configura hardware en tiempo real).</a:t>
            </a:r>
          </a:p>
          <a:p>
            <a:pPr marL="285750" indent="-285750">
              <a:buChar char="•"/>
            </a:pPr>
            <a:r>
              <a:rPr lang="es-ES"/>
              <a:t>Para ver las interfaces gestionadas:</a:t>
            </a:r>
          </a:p>
          <a:p>
            <a:endParaRPr lang="es-ES"/>
          </a:p>
        </p:txBody>
      </p:sp>
      <p:sp>
        <p:nvSpPr>
          <p:cNvPr id="10" name="Marcador de texto 3">
            <a:extLst>
              <a:ext uri="{FF2B5EF4-FFF2-40B4-BE49-F238E27FC236}">
                <a16:creationId xmlns:a16="http://schemas.microsoft.com/office/drawing/2014/main" id="{981A199A-9FE4-A0BF-F15D-6C41980C3C05}"/>
              </a:ext>
            </a:extLst>
          </p:cNvPr>
          <p:cNvSpPr txBox="1">
            <a:spLocks/>
          </p:cNvSpPr>
          <p:nvPr/>
        </p:nvSpPr>
        <p:spPr>
          <a:xfrm>
            <a:off x="6099359" y="3665689"/>
            <a:ext cx="4445636" cy="65340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networkctl list </a:t>
            </a:r>
            <a:endParaRPr lang="es-ES"/>
          </a:p>
        </p:txBody>
      </p:sp>
      <p:sp>
        <p:nvSpPr>
          <p:cNvPr id="16" name="Marcador de texto 16">
            <a:extLst>
              <a:ext uri="{FF2B5EF4-FFF2-40B4-BE49-F238E27FC236}">
                <a16:creationId xmlns:a16="http://schemas.microsoft.com/office/drawing/2014/main" id="{2B87600D-F799-3F94-32CF-6084858355F5}"/>
              </a:ext>
            </a:extLst>
          </p:cNvPr>
          <p:cNvSpPr txBox="1">
            <a:spLocks/>
          </p:cNvSpPr>
          <p:nvPr/>
        </p:nvSpPr>
        <p:spPr>
          <a:xfrm>
            <a:off x="5922181"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de red con </a:t>
            </a:r>
            <a:r>
              <a:rPr lang="es-ES" sz="2000" err="1"/>
              <a:t>SytemD</a:t>
            </a:r>
          </a:p>
        </p:txBody>
      </p:sp>
      <p:sp>
        <p:nvSpPr>
          <p:cNvPr id="7" name="Marcador de texto 16">
            <a:extLst>
              <a:ext uri="{FF2B5EF4-FFF2-40B4-BE49-F238E27FC236}">
                <a16:creationId xmlns:a16="http://schemas.microsoft.com/office/drawing/2014/main" id="{CE5DDEE0-D86B-D202-6EBD-4CBA5BC01813}"/>
              </a:ext>
            </a:extLst>
          </p:cNvPr>
          <p:cNvSpPr txBox="1">
            <a:spLocks/>
          </p:cNvSpPr>
          <p:nvPr/>
        </p:nvSpPr>
        <p:spPr>
          <a:xfrm>
            <a:off x="5923944" y="4456643"/>
            <a:ext cx="5427385" cy="1904855"/>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Archivos de configuración de red:</a:t>
            </a:r>
          </a:p>
          <a:p>
            <a:pPr marL="285750" indent="-285750">
              <a:buChar char="•"/>
            </a:pPr>
            <a:r>
              <a:rPr lang="es-ES"/>
              <a:t>/</a:t>
            </a:r>
            <a:r>
              <a:rPr lang="es-ES" err="1"/>
              <a:t>etc</a:t>
            </a:r>
            <a:r>
              <a:rPr lang="es-ES"/>
              <a:t>/</a:t>
            </a:r>
            <a:r>
              <a:rPr lang="es-ES" err="1"/>
              <a:t>systemd</a:t>
            </a:r>
            <a:r>
              <a:rPr lang="es-ES"/>
              <a:t>/</a:t>
            </a:r>
            <a:r>
              <a:rPr lang="es-ES" err="1"/>
              <a:t>network</a:t>
            </a:r>
            <a:r>
              <a:rPr lang="es-ES"/>
              <a:t>/ → configuraciones </a:t>
            </a:r>
            <a:r>
              <a:rPr lang="es-ES" b="1"/>
              <a:t>personalizadas</a:t>
            </a:r>
            <a:r>
              <a:rPr lang="es-ES"/>
              <a:t> del sistema.</a:t>
            </a:r>
          </a:p>
          <a:p>
            <a:pPr marL="285750" indent="-285750">
              <a:buChar char="•"/>
            </a:pPr>
            <a:r>
              <a:rPr lang="es-ES"/>
              <a:t>/</a:t>
            </a:r>
            <a:r>
              <a:rPr lang="es-ES" err="1"/>
              <a:t>usr</a:t>
            </a:r>
            <a:r>
              <a:rPr lang="es-ES"/>
              <a:t>/</a:t>
            </a:r>
            <a:r>
              <a:rPr lang="es-ES" err="1"/>
              <a:t>lib</a:t>
            </a:r>
            <a:r>
              <a:rPr lang="es-ES"/>
              <a:t>/</a:t>
            </a:r>
            <a:r>
              <a:rPr lang="es-ES" err="1"/>
              <a:t>systemd</a:t>
            </a:r>
            <a:r>
              <a:rPr lang="es-ES"/>
              <a:t>/</a:t>
            </a:r>
            <a:r>
              <a:rPr lang="es-ES" err="1"/>
              <a:t>network</a:t>
            </a:r>
            <a:r>
              <a:rPr lang="es-ES"/>
              <a:t>/ → configuraciones </a:t>
            </a:r>
            <a:r>
              <a:rPr lang="es-ES" b="1"/>
              <a:t>predeterminadas</a:t>
            </a:r>
            <a:r>
              <a:rPr lang="es-ES"/>
              <a:t> del sistema.</a:t>
            </a:r>
          </a:p>
          <a:p>
            <a:pPr marL="285750" indent="-285750">
              <a:buChar char="•"/>
            </a:pPr>
            <a:r>
              <a:rPr lang="es-ES"/>
              <a:t>/run/</a:t>
            </a:r>
            <a:r>
              <a:rPr lang="es-ES" err="1"/>
              <a:t>systemd</a:t>
            </a:r>
            <a:r>
              <a:rPr lang="es-ES"/>
              <a:t>/</a:t>
            </a:r>
            <a:r>
              <a:rPr lang="es-ES" err="1"/>
              <a:t>network</a:t>
            </a:r>
            <a:r>
              <a:rPr lang="es-ES"/>
              <a:t>/ → configuraciones </a:t>
            </a:r>
            <a:r>
              <a:rPr lang="es-ES" b="1"/>
              <a:t>temporales</a:t>
            </a:r>
            <a:r>
              <a:rPr lang="es-ES"/>
              <a:t> (RAM, desaparecen al reiniciar).</a:t>
            </a:r>
          </a:p>
          <a:p>
            <a:pPr marL="285750" indent="-285750">
              <a:buChar char="•"/>
            </a:pPr>
            <a:endParaRPr lang="es-ES"/>
          </a:p>
          <a:p>
            <a:endParaRPr lang="es-ES"/>
          </a:p>
        </p:txBody>
      </p:sp>
    </p:spTree>
    <p:extLst>
      <p:ext uri="{BB962C8B-B14F-4D97-AF65-F5344CB8AC3E}">
        <p14:creationId xmlns:p14="http://schemas.microsoft.com/office/powerpoint/2010/main" val="274306686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65955-09E6-2666-771C-18E593B093B6}"/>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26EB5E41-FDE7-B69B-66BD-F9E37D3BC2EA}"/>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66565D16-570D-B35F-2BC1-3AE3518D54E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87</a:t>
            </a:fld>
            <a:endParaRPr lang="es-ES"/>
          </a:p>
        </p:txBody>
      </p:sp>
      <p:sp>
        <p:nvSpPr>
          <p:cNvPr id="15" name="Marcador de texto 16">
            <a:extLst>
              <a:ext uri="{FF2B5EF4-FFF2-40B4-BE49-F238E27FC236}">
                <a16:creationId xmlns:a16="http://schemas.microsoft.com/office/drawing/2014/main" id="{EDA66E20-0F52-62F2-8C7C-F9BD20C67077}"/>
              </a:ext>
            </a:extLst>
          </p:cNvPr>
          <p:cNvSpPr txBox="1">
            <a:spLocks/>
          </p:cNvSpPr>
          <p:nvPr/>
        </p:nvSpPr>
        <p:spPr>
          <a:xfrm>
            <a:off x="5923944" y="1989668"/>
            <a:ext cx="5627410" cy="3724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342900" indent="-342900">
              <a:lnSpc>
                <a:spcPct val="80000"/>
              </a:lnSpc>
              <a:buChar char="•"/>
            </a:pPr>
            <a:r>
              <a:rPr lang="es-ES"/>
              <a:t>Para configurar una interfaz:</a:t>
            </a:r>
          </a:p>
          <a:p>
            <a:pPr marL="1028700" lvl="1" indent="-342900">
              <a:lnSpc>
                <a:spcPct val="80000"/>
              </a:lnSpc>
              <a:buFont typeface="Courier New" panose="020B0604020202020204" pitchFamily="34" charset="0"/>
              <a:buChar char="o"/>
            </a:pPr>
            <a:r>
              <a:rPr lang="es-ES" sz="1400"/>
              <a:t>Se crea un archivo .</a:t>
            </a:r>
            <a:r>
              <a:rPr lang="es-ES" sz="1400" err="1"/>
              <a:t>network</a:t>
            </a:r>
            <a:endParaRPr lang="es-ES" sz="1400"/>
          </a:p>
          <a:p>
            <a:pPr marL="1028700" lvl="1" indent="-342900">
              <a:lnSpc>
                <a:spcPct val="80000"/>
              </a:lnSpc>
              <a:buFont typeface="Courier New" panose="020B0604020202020204" pitchFamily="34" charset="0"/>
              <a:buChar char="o"/>
            </a:pPr>
            <a:r>
              <a:rPr lang="es-ES" sz="1400"/>
              <a:t>Tiene 2 secciones principales:</a:t>
            </a:r>
          </a:p>
          <a:p>
            <a:pPr marL="1485900" lvl="2" indent="-342900">
              <a:lnSpc>
                <a:spcPct val="80000"/>
              </a:lnSpc>
              <a:buFont typeface="Wingdings" panose="020B0604020202020204" pitchFamily="34" charset="0"/>
              <a:buChar char="§"/>
            </a:pPr>
            <a:r>
              <a:rPr lang="es-ES" sz="1400"/>
              <a:t>[Match] → especifica la interfaz por nombre (</a:t>
            </a:r>
            <a:r>
              <a:rPr lang="es-ES" sz="1400" err="1"/>
              <a:t>Name</a:t>
            </a:r>
            <a:r>
              <a:rPr lang="es-ES" sz="1400"/>
              <a:t>=eth0)</a:t>
            </a:r>
          </a:p>
          <a:p>
            <a:pPr marL="1485900" lvl="2" indent="-342900">
              <a:lnSpc>
                <a:spcPct val="80000"/>
              </a:lnSpc>
              <a:buFont typeface="Wingdings" panose="020B0604020202020204" pitchFamily="34" charset="0"/>
              <a:buChar char="§"/>
            </a:pPr>
            <a:r>
              <a:rPr lang="es-ES" sz="1400"/>
              <a:t>[Network] → define:</a:t>
            </a:r>
          </a:p>
          <a:p>
            <a:pPr marL="1943100" lvl="3" indent="-342900">
              <a:lnSpc>
                <a:spcPct val="80000"/>
              </a:lnSpc>
            </a:pPr>
            <a:r>
              <a:rPr lang="es-ES" sz="1400"/>
              <a:t>IP estática: </a:t>
            </a:r>
            <a:r>
              <a:rPr lang="es-ES" sz="1400" err="1"/>
              <a:t>Address</a:t>
            </a:r>
            <a:r>
              <a:rPr lang="es-ES" sz="1400"/>
              <a:t>=192.168.1.100/24</a:t>
            </a:r>
          </a:p>
          <a:p>
            <a:pPr marL="1943100" lvl="3" indent="-342900">
              <a:lnSpc>
                <a:spcPct val="80000"/>
              </a:lnSpc>
            </a:pPr>
            <a:r>
              <a:rPr lang="es-ES" sz="1400"/>
              <a:t>Puerta de enlace: Gateway=192.168.1.1</a:t>
            </a:r>
          </a:p>
          <a:p>
            <a:pPr marL="1943100" lvl="3" indent="-342900">
              <a:lnSpc>
                <a:spcPct val="80000"/>
              </a:lnSpc>
              <a:buChar char="•"/>
            </a:pPr>
            <a:r>
              <a:rPr lang="es-ES" sz="1400"/>
              <a:t>DNS: DNS=8.8.8.8</a:t>
            </a:r>
          </a:p>
          <a:p>
            <a:pPr marL="1943100" lvl="3" indent="-342900">
              <a:lnSpc>
                <a:spcPct val="80000"/>
              </a:lnSpc>
            </a:pPr>
            <a:r>
              <a:rPr lang="es-ES" sz="1400"/>
              <a:t>DHCP: DHCP=yes para configuración automática</a:t>
            </a:r>
          </a:p>
          <a:p>
            <a:pPr marL="342900" indent="-342900">
              <a:lnSpc>
                <a:spcPct val="80000"/>
              </a:lnSpc>
              <a:buChar char="•"/>
            </a:pPr>
            <a:r>
              <a:rPr lang="es-ES"/>
              <a:t> También se pueden configurar interfaces virtuales (</a:t>
            </a:r>
            <a:r>
              <a:rPr lang="es-ES" err="1"/>
              <a:t>VLANs</a:t>
            </a:r>
            <a:r>
              <a:rPr lang="es-ES"/>
              <a:t>, túneles, bridges...) usando archivos .</a:t>
            </a:r>
            <a:r>
              <a:rPr lang="es-ES" err="1"/>
              <a:t>netdev</a:t>
            </a:r>
            <a:r>
              <a:rPr lang="es-ES"/>
              <a:t>.</a:t>
            </a:r>
          </a:p>
          <a:p>
            <a:endParaRPr lang="es-ES"/>
          </a:p>
        </p:txBody>
      </p:sp>
      <p:sp>
        <p:nvSpPr>
          <p:cNvPr id="16" name="Marcador de texto 16">
            <a:extLst>
              <a:ext uri="{FF2B5EF4-FFF2-40B4-BE49-F238E27FC236}">
                <a16:creationId xmlns:a16="http://schemas.microsoft.com/office/drawing/2014/main" id="{CDE10975-BCE4-57E3-CE63-5BC955B72CA1}"/>
              </a:ext>
            </a:extLst>
          </p:cNvPr>
          <p:cNvSpPr txBox="1">
            <a:spLocks/>
          </p:cNvSpPr>
          <p:nvPr/>
        </p:nvSpPr>
        <p:spPr>
          <a:xfrm>
            <a:off x="5922181" y="1437571"/>
            <a:ext cx="5736771" cy="557950"/>
          </a:xfrm>
          <a:prstGeom prst="rect">
            <a:avLst/>
          </a:prstGeom>
        </p:spPr>
        <p:txBody>
          <a:bodyPr vert="horz" lIns="91440" tIns="45720" rIns="91440" bIns="45720" rtlCol="0" anchor="t">
            <a:normAutofit fontScale="925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Estructura de archivos .</a:t>
            </a:r>
            <a:r>
              <a:rPr lang="es-ES" sz="2000" err="1"/>
              <a:t>network</a:t>
            </a:r>
            <a:r>
              <a:rPr lang="es-ES" sz="2000"/>
              <a:t> en </a:t>
            </a:r>
            <a:r>
              <a:rPr lang="es-ES" sz="2000" err="1"/>
              <a:t>systemd-network</a:t>
            </a:r>
          </a:p>
        </p:txBody>
      </p:sp>
    </p:spTree>
    <p:extLst>
      <p:ext uri="{BB962C8B-B14F-4D97-AF65-F5344CB8AC3E}">
        <p14:creationId xmlns:p14="http://schemas.microsoft.com/office/powerpoint/2010/main" val="17803107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E8F26-9E2C-FD1C-26A4-5BF97CB70794}"/>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6952F8C0-AD09-92E6-8347-2D632606933B}"/>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7BC9142F-4B9C-83E1-1963-4E98BE078C4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88</a:t>
            </a:fld>
            <a:endParaRPr lang="es-ES"/>
          </a:p>
        </p:txBody>
      </p:sp>
      <p:sp>
        <p:nvSpPr>
          <p:cNvPr id="16" name="Marcador de texto 16">
            <a:extLst>
              <a:ext uri="{FF2B5EF4-FFF2-40B4-BE49-F238E27FC236}">
                <a16:creationId xmlns:a16="http://schemas.microsoft.com/office/drawing/2014/main" id="{18BB5F1F-5FD8-D50C-8013-8EB6C08F93F2}"/>
              </a:ext>
            </a:extLst>
          </p:cNvPr>
          <p:cNvSpPr txBox="1">
            <a:spLocks/>
          </p:cNvSpPr>
          <p:nvPr/>
        </p:nvSpPr>
        <p:spPr>
          <a:xfrm>
            <a:off x="5922181" y="1151821"/>
            <a:ext cx="57367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Creación de un bridge con </a:t>
            </a:r>
            <a:r>
              <a:rPr lang="es-ES" sz="2000" err="1"/>
              <a:t>systemd-netwokd</a:t>
            </a:r>
          </a:p>
        </p:txBody>
      </p:sp>
      <p:sp>
        <p:nvSpPr>
          <p:cNvPr id="3" name="Marcador de texto 3">
            <a:extLst>
              <a:ext uri="{FF2B5EF4-FFF2-40B4-BE49-F238E27FC236}">
                <a16:creationId xmlns:a16="http://schemas.microsoft.com/office/drawing/2014/main" id="{B724C848-1B1C-16C6-050C-DEB5356724E0}"/>
              </a:ext>
            </a:extLst>
          </p:cNvPr>
          <p:cNvSpPr txBox="1">
            <a:spLocks/>
          </p:cNvSpPr>
          <p:nvPr/>
        </p:nvSpPr>
        <p:spPr>
          <a:xfrm>
            <a:off x="5918384" y="2217889"/>
            <a:ext cx="4445636" cy="11391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[NetDev] </a:t>
            </a:r>
            <a:endParaRPr lang="es-ES">
              <a:latin typeface="Tenorite"/>
              <a:cs typeface="Courier New"/>
            </a:endParaRPr>
          </a:p>
          <a:p>
            <a:pPr algn="l"/>
            <a:r>
              <a:rPr lang="es-ES" noProof="1">
                <a:latin typeface="Courier New"/>
                <a:cs typeface="Courier New"/>
              </a:rPr>
              <a:t>Name=br0 </a:t>
            </a:r>
            <a:endParaRPr lang="es-ES">
              <a:latin typeface="Tenorite"/>
              <a:cs typeface="Courier New"/>
            </a:endParaRPr>
          </a:p>
          <a:p>
            <a:pPr algn="l"/>
            <a:r>
              <a:rPr lang="es-ES" noProof="1">
                <a:latin typeface="Courier New"/>
                <a:cs typeface="Courier New"/>
              </a:rPr>
              <a:t>Kind=bridge </a:t>
            </a:r>
            <a:endParaRPr lang="es-ES"/>
          </a:p>
        </p:txBody>
      </p:sp>
      <p:sp>
        <p:nvSpPr>
          <p:cNvPr id="7" name="Marcador de texto 16">
            <a:extLst>
              <a:ext uri="{FF2B5EF4-FFF2-40B4-BE49-F238E27FC236}">
                <a16:creationId xmlns:a16="http://schemas.microsoft.com/office/drawing/2014/main" id="{D968214F-A60C-FF22-20CD-D86FE7C500A8}"/>
              </a:ext>
            </a:extLst>
          </p:cNvPr>
          <p:cNvSpPr txBox="1">
            <a:spLocks/>
          </p:cNvSpPr>
          <p:nvPr/>
        </p:nvSpPr>
        <p:spPr>
          <a:xfrm>
            <a:off x="5923094" y="1838535"/>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a:t>
            </a:r>
            <a:r>
              <a:rPr lang="es-ES"/>
              <a:t>/br0.netdev</a:t>
            </a:r>
          </a:p>
          <a:p>
            <a:endParaRPr lang="es-ES" sz="1400"/>
          </a:p>
        </p:txBody>
      </p:sp>
      <p:sp>
        <p:nvSpPr>
          <p:cNvPr id="8" name="Marcador de texto 16">
            <a:extLst>
              <a:ext uri="{FF2B5EF4-FFF2-40B4-BE49-F238E27FC236}">
                <a16:creationId xmlns:a16="http://schemas.microsoft.com/office/drawing/2014/main" id="{03569C33-A9BC-48C9-D0D6-7C2658D33F47}"/>
              </a:ext>
            </a:extLst>
          </p:cNvPr>
          <p:cNvSpPr txBox="1">
            <a:spLocks/>
          </p:cNvSpPr>
          <p:nvPr/>
        </p:nvSpPr>
        <p:spPr>
          <a:xfrm>
            <a:off x="5923094" y="3429210"/>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a:t>
            </a:r>
            <a:r>
              <a:rPr lang="es-ES"/>
              <a:t>/br0.network</a:t>
            </a:r>
          </a:p>
          <a:p>
            <a:endParaRPr lang="es-ES" sz="1400"/>
          </a:p>
        </p:txBody>
      </p:sp>
      <p:sp>
        <p:nvSpPr>
          <p:cNvPr id="9" name="Marcador de texto 3">
            <a:extLst>
              <a:ext uri="{FF2B5EF4-FFF2-40B4-BE49-F238E27FC236}">
                <a16:creationId xmlns:a16="http://schemas.microsoft.com/office/drawing/2014/main" id="{358A86CA-20EF-CB7B-088E-2A1EC727E6E6}"/>
              </a:ext>
            </a:extLst>
          </p:cNvPr>
          <p:cNvSpPr txBox="1">
            <a:spLocks/>
          </p:cNvSpPr>
          <p:nvPr/>
        </p:nvSpPr>
        <p:spPr>
          <a:xfrm>
            <a:off x="5918383" y="3808564"/>
            <a:ext cx="4693286" cy="17392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cs typeface="Courier New"/>
              </a:rPr>
              <a:t>[Match] </a:t>
            </a:r>
            <a:endParaRPr lang="es-ES" noProof="1">
              <a:latin typeface="Courier New"/>
              <a:cs typeface="Courier New"/>
            </a:endParaRPr>
          </a:p>
          <a:p>
            <a:pPr algn="l"/>
            <a:r>
              <a:rPr lang="es-ES" err="1">
                <a:latin typeface="Courier New"/>
                <a:cs typeface="Courier New"/>
              </a:rPr>
              <a:t>Name</a:t>
            </a:r>
            <a:r>
              <a:rPr lang="es-ES">
                <a:latin typeface="Courier New"/>
                <a:cs typeface="Courier New"/>
              </a:rPr>
              <a:t>=br0 </a:t>
            </a:r>
            <a:endParaRPr lang="es-ES" noProof="1">
              <a:latin typeface="Courier New"/>
              <a:cs typeface="Courier New"/>
            </a:endParaRPr>
          </a:p>
          <a:p>
            <a:pPr algn="l"/>
            <a:r>
              <a:rPr lang="es-ES">
                <a:latin typeface="Courier New"/>
                <a:cs typeface="Courier New"/>
              </a:rPr>
              <a:t>[Network] </a:t>
            </a:r>
          </a:p>
          <a:p>
            <a:pPr algn="l"/>
            <a:r>
              <a:rPr lang="es-ES" err="1">
                <a:latin typeface="Courier New"/>
                <a:ea typeface="+mn-lt"/>
                <a:cs typeface="+mn-lt"/>
              </a:rPr>
              <a:t>Address</a:t>
            </a:r>
            <a:r>
              <a:rPr lang="es-ES">
                <a:latin typeface="Courier New"/>
                <a:ea typeface="+mn-lt"/>
                <a:cs typeface="+mn-lt"/>
              </a:rPr>
              <a:t>=&lt;ipv4&gt;/&lt;máscara&gt;</a:t>
            </a:r>
            <a:endParaRPr lang="es-ES">
              <a:latin typeface="Courier New"/>
              <a:cs typeface="Courier New"/>
            </a:endParaRPr>
          </a:p>
          <a:p>
            <a:pPr algn="l"/>
            <a:r>
              <a:rPr lang="es-ES">
                <a:latin typeface="Courier New"/>
                <a:ea typeface="+mn-lt"/>
                <a:cs typeface="+mn-lt"/>
              </a:rPr>
              <a:t>Gateway=&lt;ipv4&gt;</a:t>
            </a:r>
            <a:endParaRPr lang="es-ES">
              <a:latin typeface="Courier New"/>
            </a:endParaRPr>
          </a:p>
        </p:txBody>
      </p:sp>
    </p:spTree>
    <p:extLst>
      <p:ext uri="{BB962C8B-B14F-4D97-AF65-F5344CB8AC3E}">
        <p14:creationId xmlns:p14="http://schemas.microsoft.com/office/powerpoint/2010/main" val="17612247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E7ED2-3E98-ED97-2186-420CF072A263}"/>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B16F87C0-B74C-0E66-B8BE-D64AB50449FA}"/>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69A8340C-ACD4-970A-0EF3-703EC106967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89</a:t>
            </a:fld>
            <a:endParaRPr lang="es-ES"/>
          </a:p>
        </p:txBody>
      </p:sp>
      <p:sp>
        <p:nvSpPr>
          <p:cNvPr id="16" name="Marcador de texto 16">
            <a:extLst>
              <a:ext uri="{FF2B5EF4-FFF2-40B4-BE49-F238E27FC236}">
                <a16:creationId xmlns:a16="http://schemas.microsoft.com/office/drawing/2014/main" id="{7AEECD70-7BFA-1F33-2CC8-B43853BD82A1}"/>
              </a:ext>
            </a:extLst>
          </p:cNvPr>
          <p:cNvSpPr txBox="1">
            <a:spLocks/>
          </p:cNvSpPr>
          <p:nvPr/>
        </p:nvSpPr>
        <p:spPr>
          <a:xfrm>
            <a:off x="5922181" y="1323271"/>
            <a:ext cx="57367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Creación de un bridge con </a:t>
            </a:r>
            <a:r>
              <a:rPr lang="es-ES" sz="2000" err="1"/>
              <a:t>systemd-netwokd</a:t>
            </a:r>
          </a:p>
        </p:txBody>
      </p:sp>
      <p:sp>
        <p:nvSpPr>
          <p:cNvPr id="7" name="Marcador de texto 16">
            <a:extLst>
              <a:ext uri="{FF2B5EF4-FFF2-40B4-BE49-F238E27FC236}">
                <a16:creationId xmlns:a16="http://schemas.microsoft.com/office/drawing/2014/main" id="{B7472350-B10C-5BFF-AB59-1CE6DB054E22}"/>
              </a:ext>
            </a:extLst>
          </p:cNvPr>
          <p:cNvSpPr txBox="1">
            <a:spLocks/>
          </p:cNvSpPr>
          <p:nvPr/>
        </p:nvSpPr>
        <p:spPr>
          <a:xfrm>
            <a:off x="5923094" y="1790910"/>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a:t>
            </a:r>
            <a:r>
              <a:rPr lang="es-ES"/>
              <a:t>/eth0.network</a:t>
            </a:r>
          </a:p>
          <a:p>
            <a:endParaRPr lang="es-ES" sz="1400"/>
          </a:p>
        </p:txBody>
      </p:sp>
      <p:sp>
        <p:nvSpPr>
          <p:cNvPr id="3" name="Marcador de texto 3">
            <a:extLst>
              <a:ext uri="{FF2B5EF4-FFF2-40B4-BE49-F238E27FC236}">
                <a16:creationId xmlns:a16="http://schemas.microsoft.com/office/drawing/2014/main" id="{0B5B4E1C-1A8B-5F30-293F-A81C1D705311}"/>
              </a:ext>
            </a:extLst>
          </p:cNvPr>
          <p:cNvSpPr txBox="1">
            <a:spLocks/>
          </p:cNvSpPr>
          <p:nvPr/>
        </p:nvSpPr>
        <p:spPr>
          <a:xfrm>
            <a:off x="5918384" y="2170264"/>
            <a:ext cx="4445636" cy="19678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[Match] </a:t>
            </a:r>
            <a:endParaRPr lang="es-ES">
              <a:latin typeface="Tenorite"/>
              <a:ea typeface="+mn-lt"/>
              <a:cs typeface="Courier New"/>
            </a:endParaRPr>
          </a:p>
          <a:p>
            <a:pPr algn="l"/>
            <a:r>
              <a:rPr lang="es-ES" noProof="1">
                <a:latin typeface="Courier New"/>
                <a:ea typeface="+mn-lt"/>
                <a:cs typeface="Courier New"/>
              </a:rPr>
              <a:t>Name=eth0 </a:t>
            </a:r>
            <a:endParaRPr lang="es-ES">
              <a:latin typeface="Tenorite"/>
              <a:ea typeface="+mn-lt"/>
              <a:cs typeface="Courier New"/>
            </a:endParaRPr>
          </a:p>
          <a:p>
            <a:pPr algn="l"/>
            <a:endParaRPr lang="es-ES" noProof="1">
              <a:latin typeface="Courier New"/>
              <a:ea typeface="+mn-lt"/>
              <a:cs typeface="Courier New"/>
            </a:endParaRPr>
          </a:p>
          <a:p>
            <a:pPr algn="l"/>
            <a:r>
              <a:rPr lang="es-ES" noProof="1">
                <a:latin typeface="Courier New"/>
                <a:ea typeface="+mn-lt"/>
                <a:cs typeface="Courier New"/>
              </a:rPr>
              <a:t>[Network] </a:t>
            </a:r>
            <a:endParaRPr lang="es-ES">
              <a:latin typeface="Tenorite"/>
              <a:ea typeface="+mn-lt"/>
              <a:cs typeface="Courier New"/>
            </a:endParaRPr>
          </a:p>
          <a:p>
            <a:pPr algn="l"/>
            <a:r>
              <a:rPr lang="es-ES" noProof="1">
                <a:latin typeface="Courier New"/>
                <a:ea typeface="+mn-lt"/>
                <a:cs typeface="Courier New"/>
              </a:rPr>
              <a:t>Bridge=br0 </a:t>
            </a:r>
            <a:endParaRPr lang="es-ES"/>
          </a:p>
        </p:txBody>
      </p:sp>
      <p:sp>
        <p:nvSpPr>
          <p:cNvPr id="4" name="Marcador de texto 16">
            <a:extLst>
              <a:ext uri="{FF2B5EF4-FFF2-40B4-BE49-F238E27FC236}">
                <a16:creationId xmlns:a16="http://schemas.microsoft.com/office/drawing/2014/main" id="{848924E1-67AF-A1A1-2C18-9AD7421AF1DF}"/>
              </a:ext>
            </a:extLst>
          </p:cNvPr>
          <p:cNvSpPr txBox="1">
            <a:spLocks/>
          </p:cNvSpPr>
          <p:nvPr/>
        </p:nvSpPr>
        <p:spPr>
          <a:xfrm>
            <a:off x="5818319" y="4334085"/>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Se define el bridge br0 y se conecta la interfaz eth0 al bridge</a:t>
            </a:r>
          </a:p>
          <a:p>
            <a:endParaRPr lang="es-ES" sz="1400"/>
          </a:p>
        </p:txBody>
      </p:sp>
    </p:spTree>
    <p:extLst>
      <p:ext uri="{BB962C8B-B14F-4D97-AF65-F5344CB8AC3E}">
        <p14:creationId xmlns:p14="http://schemas.microsoft.com/office/powerpoint/2010/main" val="2429849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0B413-8AC4-1658-01E7-0E3663CCB87D}"/>
            </a:ext>
          </a:extLst>
        </p:cNvPr>
        <p:cNvGrpSpPr/>
        <p:nvPr/>
      </p:nvGrpSpPr>
      <p:grpSpPr>
        <a:xfrm>
          <a:off x="0" y="0"/>
          <a:ext cx="0" cy="0"/>
          <a:chOff x="0" y="0"/>
          <a:chExt cx="0" cy="0"/>
        </a:xfrm>
      </p:grpSpPr>
      <p:sp>
        <p:nvSpPr>
          <p:cNvPr id="81" name="Marcador de pie de página 80">
            <a:extLst>
              <a:ext uri="{FF2B5EF4-FFF2-40B4-BE49-F238E27FC236}">
                <a16:creationId xmlns:a16="http://schemas.microsoft.com/office/drawing/2014/main" id="{4F514E2D-4195-EA65-4930-119A48EF4E7B}"/>
              </a:ext>
            </a:extLst>
          </p:cNvPr>
          <p:cNvSpPr>
            <a:spLocks noGrp="1"/>
          </p:cNvSpPr>
          <p:nvPr>
            <p:ph type="ftr" sz="quarter" idx="21"/>
          </p:nvPr>
        </p:nvSpPr>
        <p:spPr>
          <a:xfrm>
            <a:off x="4038600" y="6356350"/>
            <a:ext cx="4114800" cy="365125"/>
          </a:xfrm>
        </p:spPr>
        <p:txBody>
          <a:bodyPr rtlCol="0"/>
          <a:lstStyle/>
          <a:p>
            <a:pPr rtl="0"/>
            <a:r>
              <a:rPr lang="es-ES" noProof="1"/>
              <a:t>SYSTEMD</a:t>
            </a:r>
          </a:p>
        </p:txBody>
      </p:sp>
      <p:sp>
        <p:nvSpPr>
          <p:cNvPr id="82" name="Marcador de número de diapositiva 81">
            <a:extLst>
              <a:ext uri="{FF2B5EF4-FFF2-40B4-BE49-F238E27FC236}">
                <a16:creationId xmlns:a16="http://schemas.microsoft.com/office/drawing/2014/main" id="{806A6702-69A4-14AE-B438-9A7443045855}"/>
              </a:ext>
            </a:extLst>
          </p:cNvPr>
          <p:cNvSpPr>
            <a:spLocks noGrp="1"/>
          </p:cNvSpPr>
          <p:nvPr>
            <p:ph type="sldNum" sz="quarter" idx="22"/>
          </p:nvPr>
        </p:nvSpPr>
        <p:spPr>
          <a:xfrm>
            <a:off x="8610600" y="6356350"/>
            <a:ext cx="2743200" cy="365125"/>
          </a:xfrm>
        </p:spPr>
        <p:txBody>
          <a:bodyPr rtlCol="0"/>
          <a:lstStyle/>
          <a:p>
            <a:pPr rtl="0"/>
            <a:fld id="{B5CEABB6-07DC-46E8-9B57-56EC44A396E5}" type="slidenum">
              <a:rPr lang="es-ES" noProof="1" dirty="0" smtClean="0"/>
              <a:pPr rtl="0"/>
              <a:t>9</a:t>
            </a:fld>
            <a:endParaRPr lang="es-ES" noProof="1"/>
          </a:p>
        </p:txBody>
      </p:sp>
      <p:sp>
        <p:nvSpPr>
          <p:cNvPr id="7" name="Marcador de contenido 2">
            <a:extLst>
              <a:ext uri="{FF2B5EF4-FFF2-40B4-BE49-F238E27FC236}">
                <a16:creationId xmlns:a16="http://schemas.microsoft.com/office/drawing/2014/main" id="{1C4FC610-5551-2AC2-603F-8AAB7D95C38C}"/>
              </a:ext>
            </a:extLst>
          </p:cNvPr>
          <p:cNvSpPr>
            <a:spLocks noGrp="1"/>
          </p:cNvSpPr>
          <p:nvPr>
            <p:ph type="body" sz="quarter" idx="13"/>
          </p:nvPr>
        </p:nvSpPr>
        <p:spPr>
          <a:xfrm>
            <a:off x="1631903" y="1055375"/>
            <a:ext cx="4031945" cy="365125"/>
          </a:xfrm>
        </p:spPr>
        <p:txBody>
          <a:bodyPr vert="horz" lIns="91440" tIns="45720" rIns="91440" bIns="45720" rtlCol="0" anchor="t">
            <a:normAutofit lnSpcReduction="10000"/>
          </a:bodyPr>
          <a:lstStyle/>
          <a:p>
            <a:r>
              <a:rPr lang="es-ES" noProof="1"/>
              <a:t>2º HABILITAMOS EL SERVICIO</a:t>
            </a:r>
          </a:p>
        </p:txBody>
      </p:sp>
      <p:sp>
        <p:nvSpPr>
          <p:cNvPr id="9" name="Marcador de texto 3">
            <a:extLst>
              <a:ext uri="{FF2B5EF4-FFF2-40B4-BE49-F238E27FC236}">
                <a16:creationId xmlns:a16="http://schemas.microsoft.com/office/drawing/2014/main" id="{E0D8F490-3B80-269C-A370-C333B6D9B123}"/>
              </a:ext>
            </a:extLst>
          </p:cNvPr>
          <p:cNvSpPr>
            <a:spLocks noGrp="1"/>
          </p:cNvSpPr>
          <p:nvPr>
            <p:ph type="body" sz="quarter" idx="15"/>
          </p:nvPr>
        </p:nvSpPr>
        <p:spPr>
          <a:xfrm>
            <a:off x="1634311" y="1420558"/>
            <a:ext cx="4812584" cy="800445"/>
          </a:xfrm>
          <a:solidFill>
            <a:schemeClr val="accent2">
              <a:lumMod val="90000"/>
            </a:schemeClr>
          </a:solidFill>
          <a:ln>
            <a:solidFill>
              <a:schemeClr val="tx1"/>
            </a:solidFill>
          </a:ln>
        </p:spPr>
        <p:txBody>
          <a:bodyPr vert="horz" lIns="91440" tIns="45720" rIns="91440" bIns="45720" rtlCol="0" anchor="ctr">
            <a:normAutofit/>
          </a:bodyPr>
          <a:lstStyle/>
          <a:p>
            <a:r>
              <a:rPr lang="es-ES">
                <a:latin typeface="Courier New"/>
                <a:ea typeface="+mn-lt"/>
                <a:cs typeface="Courier New"/>
              </a:rPr>
              <a:t>$ </a:t>
            </a:r>
            <a:r>
              <a:rPr lang="es-ES" err="1">
                <a:latin typeface="Courier New"/>
                <a:ea typeface="+mn-lt"/>
                <a:cs typeface="Courier New"/>
              </a:rPr>
              <a:t>systemctl</a:t>
            </a:r>
            <a:r>
              <a:rPr lang="es-ES">
                <a:latin typeface="Courier New"/>
                <a:ea typeface="+mn-lt"/>
                <a:cs typeface="Courier New"/>
              </a:rPr>
              <a:t> </a:t>
            </a:r>
            <a:r>
              <a:rPr lang="es-ES" err="1">
                <a:latin typeface="Courier New"/>
                <a:ea typeface="+mn-lt"/>
                <a:cs typeface="Courier New"/>
              </a:rPr>
              <a:t>enable</a:t>
            </a:r>
            <a:r>
              <a:rPr lang="es-ES">
                <a:latin typeface="Courier New"/>
                <a:ea typeface="+mn-lt"/>
                <a:cs typeface="Courier New"/>
              </a:rPr>
              <a:t> getty@tty1.service </a:t>
            </a:r>
            <a:endParaRPr lang="es-ES">
              <a:latin typeface="Courier New"/>
              <a:cs typeface="Courier New"/>
            </a:endParaRPr>
          </a:p>
        </p:txBody>
      </p:sp>
      <p:sp>
        <p:nvSpPr>
          <p:cNvPr id="5" name="Marcador de contenido 2">
            <a:extLst>
              <a:ext uri="{FF2B5EF4-FFF2-40B4-BE49-F238E27FC236}">
                <a16:creationId xmlns:a16="http://schemas.microsoft.com/office/drawing/2014/main" id="{859DC8BD-A844-07F1-4F8A-90188C998351}"/>
              </a:ext>
            </a:extLst>
          </p:cNvPr>
          <p:cNvSpPr txBox="1">
            <a:spLocks/>
          </p:cNvSpPr>
          <p:nvPr/>
        </p:nvSpPr>
        <p:spPr>
          <a:xfrm>
            <a:off x="1629974" y="2442408"/>
            <a:ext cx="3761870"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t>3.1 TARGET: MULTIUSUARIO</a:t>
            </a:r>
          </a:p>
        </p:txBody>
      </p:sp>
      <p:sp>
        <p:nvSpPr>
          <p:cNvPr id="8" name="Marcador de texto 3">
            <a:extLst>
              <a:ext uri="{FF2B5EF4-FFF2-40B4-BE49-F238E27FC236}">
                <a16:creationId xmlns:a16="http://schemas.microsoft.com/office/drawing/2014/main" id="{5F9D9DD9-1E11-3183-DC2B-4796EF60B2E7}"/>
              </a:ext>
            </a:extLst>
          </p:cNvPr>
          <p:cNvSpPr txBox="1">
            <a:spLocks/>
          </p:cNvSpPr>
          <p:nvPr/>
        </p:nvSpPr>
        <p:spPr>
          <a:xfrm>
            <a:off x="1632384" y="2807591"/>
            <a:ext cx="4812583" cy="800445"/>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latin typeface="Courier New"/>
                <a:ea typeface="+mn-lt"/>
                <a:cs typeface="Courier New"/>
              </a:rPr>
              <a:t>$ </a:t>
            </a:r>
            <a:r>
              <a:rPr lang="es-ES" err="1">
                <a:latin typeface="Courier New"/>
                <a:ea typeface="+mn-lt"/>
                <a:cs typeface="Courier New"/>
              </a:rPr>
              <a:t>systemctl</a:t>
            </a:r>
            <a:r>
              <a:rPr lang="es-ES">
                <a:latin typeface="Courier New"/>
                <a:ea typeface="+mn-lt"/>
                <a:cs typeface="Courier New"/>
              </a:rPr>
              <a:t> set-default </a:t>
            </a:r>
            <a:r>
              <a:rPr lang="es-ES" err="1">
                <a:latin typeface="Courier New"/>
                <a:ea typeface="+mn-lt"/>
                <a:cs typeface="Courier New"/>
              </a:rPr>
              <a:t>multi-user.target</a:t>
            </a:r>
            <a:r>
              <a:rPr lang="es-ES">
                <a:latin typeface="Courier New"/>
                <a:ea typeface="+mn-lt"/>
                <a:cs typeface="Courier New"/>
              </a:rPr>
              <a:t>  </a:t>
            </a:r>
            <a:endParaRPr lang="es-ES">
              <a:latin typeface="Courier New"/>
              <a:cs typeface="Courier New"/>
            </a:endParaRPr>
          </a:p>
        </p:txBody>
      </p:sp>
      <p:sp>
        <p:nvSpPr>
          <p:cNvPr id="11" name="Marcador de contenido 2">
            <a:extLst>
              <a:ext uri="{FF2B5EF4-FFF2-40B4-BE49-F238E27FC236}">
                <a16:creationId xmlns:a16="http://schemas.microsoft.com/office/drawing/2014/main" id="{2E766890-31BD-9CA3-514F-B69B94DA3EFB}"/>
              </a:ext>
            </a:extLst>
          </p:cNvPr>
          <p:cNvSpPr txBox="1">
            <a:spLocks/>
          </p:cNvSpPr>
          <p:nvPr/>
        </p:nvSpPr>
        <p:spPr>
          <a:xfrm>
            <a:off x="1629972" y="3927825"/>
            <a:ext cx="4224857"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t>3.2 TARGET: INTERFAZ GRÁFICA</a:t>
            </a:r>
          </a:p>
        </p:txBody>
      </p:sp>
      <p:sp>
        <p:nvSpPr>
          <p:cNvPr id="12" name="Marcador de texto 3">
            <a:extLst>
              <a:ext uri="{FF2B5EF4-FFF2-40B4-BE49-F238E27FC236}">
                <a16:creationId xmlns:a16="http://schemas.microsoft.com/office/drawing/2014/main" id="{83F852D9-80C5-892E-61CA-6041BE9DA6C6}"/>
              </a:ext>
            </a:extLst>
          </p:cNvPr>
          <p:cNvSpPr txBox="1">
            <a:spLocks/>
          </p:cNvSpPr>
          <p:nvPr/>
        </p:nvSpPr>
        <p:spPr>
          <a:xfrm>
            <a:off x="1632383" y="4293008"/>
            <a:ext cx="4812583" cy="800445"/>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latin typeface="Courier New"/>
                <a:ea typeface="+mn-lt"/>
                <a:cs typeface="Courier New"/>
              </a:rPr>
              <a:t>$ </a:t>
            </a:r>
            <a:r>
              <a:rPr lang="es-ES" err="1">
                <a:latin typeface="Courier New"/>
                <a:ea typeface="+mn-lt"/>
                <a:cs typeface="Courier New"/>
              </a:rPr>
              <a:t>systemctl</a:t>
            </a:r>
            <a:r>
              <a:rPr lang="es-ES">
                <a:latin typeface="Courier New"/>
                <a:ea typeface="+mn-lt"/>
                <a:cs typeface="Courier New"/>
              </a:rPr>
              <a:t> set-default </a:t>
            </a:r>
            <a:r>
              <a:rPr lang="es-ES" err="1">
                <a:latin typeface="Courier New"/>
                <a:ea typeface="+mn-lt"/>
                <a:cs typeface="Courier New"/>
              </a:rPr>
              <a:t>graphical.target</a:t>
            </a:r>
            <a:r>
              <a:rPr lang="es-ES">
                <a:latin typeface="Courier New"/>
                <a:ea typeface="+mn-lt"/>
                <a:cs typeface="Courier New"/>
              </a:rPr>
              <a:t> </a:t>
            </a:r>
            <a:endParaRPr lang="es-ES"/>
          </a:p>
        </p:txBody>
      </p:sp>
      <p:sp>
        <p:nvSpPr>
          <p:cNvPr id="13" name="Marcador de texto 3">
            <a:extLst>
              <a:ext uri="{FF2B5EF4-FFF2-40B4-BE49-F238E27FC236}">
                <a16:creationId xmlns:a16="http://schemas.microsoft.com/office/drawing/2014/main" id="{70327DEA-EB1B-7D0B-E0F6-E3AD9D20F691}"/>
              </a:ext>
            </a:extLst>
          </p:cNvPr>
          <p:cNvSpPr txBox="1">
            <a:spLocks/>
          </p:cNvSpPr>
          <p:nvPr/>
        </p:nvSpPr>
        <p:spPr>
          <a:xfrm>
            <a:off x="6898864" y="2441058"/>
            <a:ext cx="4812583" cy="1485280"/>
          </a:xfrm>
          <a:prstGeom prst="rect">
            <a:avLst/>
          </a:prstGeom>
          <a:solidFill>
            <a:schemeClr val="accent2">
              <a:lumMod val="90000"/>
            </a:schemeClr>
          </a:solidFill>
          <a:ln>
            <a:solidFill>
              <a:schemeClr val="tx1"/>
            </a:solidFill>
          </a:ln>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latin typeface="Courier New"/>
                <a:ea typeface="+mn-lt"/>
                <a:cs typeface="+mn-lt"/>
              </a:rPr>
              <a:t>$ </a:t>
            </a:r>
            <a:r>
              <a:rPr lang="es-ES" err="1">
                <a:latin typeface="Courier New"/>
                <a:ea typeface="+mn-lt"/>
                <a:cs typeface="+mn-lt"/>
              </a:rPr>
              <a:t>mkdir</a:t>
            </a:r>
            <a:r>
              <a:rPr lang="es-ES">
                <a:latin typeface="Courier New"/>
                <a:ea typeface="+mn-lt"/>
                <a:cs typeface="+mn-lt"/>
              </a:rPr>
              <a:t> -p /</a:t>
            </a:r>
            <a:r>
              <a:rPr lang="es-ES" err="1">
                <a:latin typeface="Courier New"/>
                <a:ea typeface="+mn-lt"/>
                <a:cs typeface="+mn-lt"/>
              </a:rPr>
              <a:t>var</a:t>
            </a:r>
            <a:r>
              <a:rPr lang="es-ES">
                <a:latin typeface="Courier New"/>
                <a:ea typeface="+mn-lt"/>
                <a:cs typeface="+mn-lt"/>
              </a:rPr>
              <a:t>/log/</a:t>
            </a:r>
            <a:r>
              <a:rPr lang="es-ES" err="1">
                <a:latin typeface="Courier New"/>
                <a:ea typeface="+mn-lt"/>
                <a:cs typeface="+mn-lt"/>
              </a:rPr>
              <a:t>journal</a:t>
            </a:r>
            <a:r>
              <a:rPr lang="es-ES">
                <a:latin typeface="Courier New"/>
                <a:ea typeface="+mn-lt"/>
                <a:cs typeface="+mn-lt"/>
              </a:rPr>
              <a:t> </a:t>
            </a:r>
          </a:p>
          <a:p>
            <a:r>
              <a:rPr lang="es-ES">
                <a:latin typeface="Courier New"/>
                <a:ea typeface="+mn-lt"/>
                <a:cs typeface="+mn-lt"/>
              </a:rPr>
              <a:t> $ </a:t>
            </a:r>
            <a:r>
              <a:rPr lang="es-ES" err="1">
                <a:latin typeface="Courier New"/>
                <a:ea typeface="+mn-lt"/>
                <a:cs typeface="+mn-lt"/>
              </a:rPr>
              <a:t>systemctl</a:t>
            </a:r>
            <a:r>
              <a:rPr lang="es-ES">
                <a:latin typeface="Courier New"/>
                <a:ea typeface="+mn-lt"/>
                <a:cs typeface="+mn-lt"/>
              </a:rPr>
              <a:t> </a:t>
            </a:r>
            <a:r>
              <a:rPr lang="es-ES" err="1">
                <a:latin typeface="Courier New"/>
                <a:ea typeface="+mn-lt"/>
                <a:cs typeface="+mn-lt"/>
              </a:rPr>
              <a:t>restart</a:t>
            </a:r>
            <a:r>
              <a:rPr lang="es-ES">
                <a:latin typeface="Courier New"/>
                <a:ea typeface="+mn-lt"/>
                <a:cs typeface="+mn-lt"/>
              </a:rPr>
              <a:t> </a:t>
            </a:r>
            <a:r>
              <a:rPr lang="es-ES" err="1">
                <a:latin typeface="Courier New"/>
                <a:ea typeface="+mn-lt"/>
                <a:cs typeface="+mn-lt"/>
              </a:rPr>
              <a:t>systemd-journald</a:t>
            </a:r>
            <a:r>
              <a:rPr lang="es-ES">
                <a:latin typeface="Courier New"/>
                <a:ea typeface="+mn-lt"/>
                <a:cs typeface="+mn-lt"/>
              </a:rPr>
              <a:t> </a:t>
            </a:r>
          </a:p>
          <a:p>
            <a:r>
              <a:rPr lang="es-ES">
                <a:latin typeface="Courier New"/>
                <a:ea typeface="+mn-lt"/>
                <a:cs typeface="+mn-lt"/>
              </a:rPr>
              <a:t>$ </a:t>
            </a:r>
            <a:r>
              <a:rPr lang="es-ES" err="1">
                <a:latin typeface="Courier New"/>
                <a:ea typeface="+mn-lt"/>
                <a:cs typeface="+mn-lt"/>
              </a:rPr>
              <a:t>reboot</a:t>
            </a:r>
            <a:endParaRPr lang="es-ES">
              <a:latin typeface="Courier New"/>
            </a:endParaRPr>
          </a:p>
        </p:txBody>
      </p:sp>
      <p:sp>
        <p:nvSpPr>
          <p:cNvPr id="15" name="Marcador de contenido 2">
            <a:extLst>
              <a:ext uri="{FF2B5EF4-FFF2-40B4-BE49-F238E27FC236}">
                <a16:creationId xmlns:a16="http://schemas.microsoft.com/office/drawing/2014/main" id="{72C91D1F-3B78-37E0-DAD6-83ED31334A4B}"/>
              </a:ext>
            </a:extLst>
          </p:cNvPr>
          <p:cNvSpPr txBox="1">
            <a:spLocks/>
          </p:cNvSpPr>
          <p:nvPr/>
        </p:nvSpPr>
        <p:spPr>
          <a:xfrm>
            <a:off x="7426961" y="2037294"/>
            <a:ext cx="3761870" cy="365125"/>
          </a:xfrm>
          <a:prstGeom prst="rect">
            <a:avLst/>
          </a:prstGeom>
        </p:spPr>
        <p:txBody>
          <a:bodyPr vert="horz" lIns="91440" tIns="45720" rIns="91440" bIns="45720" rtlCol="0"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lang="en-US" sz="2000" kern="1200" spc="150" baseline="0" dirty="0">
                <a:solidFill>
                  <a:schemeClr val="tx1">
                    <a:lumMod val="75000"/>
                    <a:lumOff val="25000"/>
                  </a:schemeClr>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noProof="1"/>
              <a:t>4º HABILITAR LOGS</a:t>
            </a:r>
          </a:p>
        </p:txBody>
      </p:sp>
    </p:spTree>
    <p:extLst>
      <p:ext uri="{BB962C8B-B14F-4D97-AF65-F5344CB8AC3E}">
        <p14:creationId xmlns:p14="http://schemas.microsoft.com/office/powerpoint/2010/main" val="419571562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9396D-BF9D-405C-7131-FAEC8CEC45F6}"/>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6BB27650-3928-CDB9-9737-CAEBC644B33B}"/>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237A9B57-2AB7-02BD-CEBD-E926058CA50D}"/>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90</a:t>
            </a:fld>
            <a:endParaRPr lang="es-ES"/>
          </a:p>
        </p:txBody>
      </p:sp>
      <p:sp>
        <p:nvSpPr>
          <p:cNvPr id="16" name="Marcador de texto 16">
            <a:extLst>
              <a:ext uri="{FF2B5EF4-FFF2-40B4-BE49-F238E27FC236}">
                <a16:creationId xmlns:a16="http://schemas.microsoft.com/office/drawing/2014/main" id="{E27291EC-6C11-290E-FA12-531D5374A090}"/>
              </a:ext>
            </a:extLst>
          </p:cNvPr>
          <p:cNvSpPr txBox="1">
            <a:spLocks/>
          </p:cNvSpPr>
          <p:nvPr/>
        </p:nvSpPr>
        <p:spPr>
          <a:xfrm>
            <a:off x="5922181" y="751771"/>
            <a:ext cx="57367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Creación de una VLAN con </a:t>
            </a:r>
            <a:r>
              <a:rPr lang="es-ES" sz="2000" err="1"/>
              <a:t>systemd-networkd</a:t>
            </a:r>
          </a:p>
        </p:txBody>
      </p:sp>
      <p:sp>
        <p:nvSpPr>
          <p:cNvPr id="3" name="Marcador de texto 3">
            <a:extLst>
              <a:ext uri="{FF2B5EF4-FFF2-40B4-BE49-F238E27FC236}">
                <a16:creationId xmlns:a16="http://schemas.microsoft.com/office/drawing/2014/main" id="{A574245E-B1D8-98AC-5B29-BF2D71DBE571}"/>
              </a:ext>
            </a:extLst>
          </p:cNvPr>
          <p:cNvSpPr txBox="1">
            <a:spLocks/>
          </p:cNvSpPr>
          <p:nvPr/>
        </p:nvSpPr>
        <p:spPr>
          <a:xfrm>
            <a:off x="5918384" y="1713064"/>
            <a:ext cx="4445636" cy="21202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[NetDev] </a:t>
            </a:r>
            <a:endParaRPr lang="es-ES"/>
          </a:p>
          <a:p>
            <a:pPr algn="l"/>
            <a:r>
              <a:rPr lang="es-ES" noProof="1">
                <a:latin typeface="Courier New"/>
                <a:ea typeface="+mn-lt"/>
                <a:cs typeface="Courier New"/>
              </a:rPr>
              <a:t>Name=vlan10 </a:t>
            </a:r>
            <a:endParaRPr lang="es-ES">
              <a:latin typeface="Tenorite"/>
              <a:ea typeface="+mn-lt"/>
              <a:cs typeface="Courier New"/>
            </a:endParaRPr>
          </a:p>
          <a:p>
            <a:pPr algn="l"/>
            <a:r>
              <a:rPr lang="es-ES" noProof="1">
                <a:latin typeface="Courier New"/>
                <a:ea typeface="+mn-lt"/>
                <a:cs typeface="Courier New"/>
              </a:rPr>
              <a:t>Kind=vlan </a:t>
            </a:r>
            <a:endParaRPr lang="es-ES">
              <a:latin typeface="Tenorite"/>
              <a:ea typeface="+mn-lt"/>
              <a:cs typeface="Courier New"/>
            </a:endParaRPr>
          </a:p>
          <a:p>
            <a:pPr algn="l"/>
            <a:endParaRPr lang="es-ES" noProof="1">
              <a:latin typeface="Courier New"/>
              <a:ea typeface="+mn-lt"/>
              <a:cs typeface="Courier New"/>
            </a:endParaRPr>
          </a:p>
          <a:p>
            <a:pPr algn="l"/>
            <a:r>
              <a:rPr lang="es-ES" noProof="1">
                <a:latin typeface="Courier New"/>
                <a:ea typeface="+mn-lt"/>
                <a:cs typeface="Courier New"/>
              </a:rPr>
              <a:t>[VLAN] </a:t>
            </a:r>
            <a:endParaRPr lang="es-ES">
              <a:latin typeface="Tenorite"/>
              <a:ea typeface="+mn-lt"/>
              <a:cs typeface="Courier New"/>
            </a:endParaRPr>
          </a:p>
          <a:p>
            <a:pPr algn="l"/>
            <a:r>
              <a:rPr lang="es-ES" noProof="1">
                <a:latin typeface="Courier New"/>
                <a:ea typeface="+mn-lt"/>
                <a:cs typeface="Courier New"/>
              </a:rPr>
              <a:t>Id=10 </a:t>
            </a:r>
            <a:endParaRPr lang="es-ES"/>
          </a:p>
        </p:txBody>
      </p:sp>
      <p:sp>
        <p:nvSpPr>
          <p:cNvPr id="7" name="Marcador de texto 16">
            <a:extLst>
              <a:ext uri="{FF2B5EF4-FFF2-40B4-BE49-F238E27FC236}">
                <a16:creationId xmlns:a16="http://schemas.microsoft.com/office/drawing/2014/main" id="{7CA8C91E-1BC8-28F2-835B-A2016DACAC47}"/>
              </a:ext>
            </a:extLst>
          </p:cNvPr>
          <p:cNvSpPr txBox="1">
            <a:spLocks/>
          </p:cNvSpPr>
          <p:nvPr/>
        </p:nvSpPr>
        <p:spPr>
          <a:xfrm>
            <a:off x="5923094" y="1438485"/>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networkd</a:t>
            </a:r>
            <a:r>
              <a:rPr lang="es-ES"/>
              <a:t>/valn10.netdev</a:t>
            </a:r>
          </a:p>
          <a:p>
            <a:endParaRPr lang="es-ES" sz="1400"/>
          </a:p>
        </p:txBody>
      </p:sp>
      <p:sp>
        <p:nvSpPr>
          <p:cNvPr id="2" name="Marcador de texto 16">
            <a:extLst>
              <a:ext uri="{FF2B5EF4-FFF2-40B4-BE49-F238E27FC236}">
                <a16:creationId xmlns:a16="http://schemas.microsoft.com/office/drawing/2014/main" id="{3FF31F65-1330-A84F-D8AE-4E0D276D93B6}"/>
              </a:ext>
            </a:extLst>
          </p:cNvPr>
          <p:cNvSpPr txBox="1">
            <a:spLocks/>
          </p:cNvSpPr>
          <p:nvPr/>
        </p:nvSpPr>
        <p:spPr>
          <a:xfrm>
            <a:off x="5923094" y="3943560"/>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networkd</a:t>
            </a:r>
            <a:r>
              <a:rPr lang="es-ES"/>
              <a:t>/valn10.network</a:t>
            </a:r>
          </a:p>
          <a:p>
            <a:endParaRPr lang="es-ES" sz="1400"/>
          </a:p>
        </p:txBody>
      </p:sp>
      <p:sp>
        <p:nvSpPr>
          <p:cNvPr id="4" name="Marcador de texto 3">
            <a:extLst>
              <a:ext uri="{FF2B5EF4-FFF2-40B4-BE49-F238E27FC236}">
                <a16:creationId xmlns:a16="http://schemas.microsoft.com/office/drawing/2014/main" id="{CAF815DC-C9C8-47AB-8F8A-3CD3B4A72E08}"/>
              </a:ext>
            </a:extLst>
          </p:cNvPr>
          <p:cNvSpPr txBox="1">
            <a:spLocks/>
          </p:cNvSpPr>
          <p:nvPr/>
        </p:nvSpPr>
        <p:spPr>
          <a:xfrm>
            <a:off x="5927908" y="4237189"/>
            <a:ext cx="4445636" cy="21202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a:latin typeface="Courier New"/>
                <a:ea typeface="+mn-lt"/>
                <a:cs typeface="+mn-lt"/>
              </a:rPr>
              <a:t>[Match] </a:t>
            </a:r>
          </a:p>
          <a:p>
            <a:pPr algn="l"/>
            <a:r>
              <a:rPr lang="es-ES" err="1">
                <a:latin typeface="Courier New"/>
                <a:ea typeface="+mn-lt"/>
                <a:cs typeface="+mn-lt"/>
              </a:rPr>
              <a:t>Name</a:t>
            </a:r>
            <a:r>
              <a:rPr lang="es-ES">
                <a:latin typeface="Courier New"/>
                <a:ea typeface="+mn-lt"/>
                <a:cs typeface="+mn-lt"/>
              </a:rPr>
              <a:t>=vlan10 </a:t>
            </a:r>
          </a:p>
          <a:p>
            <a:pPr algn="l"/>
            <a:endParaRPr lang="es-ES">
              <a:latin typeface="Courier New"/>
              <a:ea typeface="+mn-lt"/>
              <a:cs typeface="+mn-lt"/>
            </a:endParaRPr>
          </a:p>
          <a:p>
            <a:pPr algn="l"/>
            <a:r>
              <a:rPr lang="es-ES">
                <a:latin typeface="Courier New"/>
                <a:ea typeface="+mn-lt"/>
                <a:cs typeface="+mn-lt"/>
              </a:rPr>
              <a:t>[Network] </a:t>
            </a:r>
            <a:endParaRPr lang="es-ES">
              <a:latin typeface="Courier New"/>
              <a:ea typeface="+mn-lt"/>
              <a:cs typeface="Courier New"/>
            </a:endParaRPr>
          </a:p>
          <a:p>
            <a:pPr algn="l"/>
            <a:r>
              <a:rPr lang="es-ES" err="1">
                <a:latin typeface="Courier New"/>
                <a:ea typeface="+mn-lt"/>
                <a:cs typeface="+mn-lt"/>
              </a:rPr>
              <a:t>Address</a:t>
            </a:r>
            <a:r>
              <a:rPr lang="es-ES">
                <a:latin typeface="Courier New"/>
                <a:ea typeface="+mn-lt"/>
                <a:cs typeface="+mn-lt"/>
              </a:rPr>
              <a:t>=&lt;ipv4&gt;/&lt;máscara&gt;</a:t>
            </a:r>
            <a:endParaRPr lang="es-ES">
              <a:latin typeface="Courier New"/>
              <a:cs typeface="Courier New"/>
            </a:endParaRPr>
          </a:p>
        </p:txBody>
      </p:sp>
    </p:spTree>
    <p:extLst>
      <p:ext uri="{BB962C8B-B14F-4D97-AF65-F5344CB8AC3E}">
        <p14:creationId xmlns:p14="http://schemas.microsoft.com/office/powerpoint/2010/main" val="194321092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CFC61-76FF-7ED8-19B5-83419EEE53D7}"/>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BF480D0F-D72D-0BCB-1AA1-8FD04EE51BB4}"/>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467D3B43-6AC6-7F04-7643-1E8D70E9223F}"/>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91</a:t>
            </a:fld>
            <a:endParaRPr lang="es-ES"/>
          </a:p>
        </p:txBody>
      </p:sp>
      <p:sp>
        <p:nvSpPr>
          <p:cNvPr id="16" name="Marcador de texto 16">
            <a:extLst>
              <a:ext uri="{FF2B5EF4-FFF2-40B4-BE49-F238E27FC236}">
                <a16:creationId xmlns:a16="http://schemas.microsoft.com/office/drawing/2014/main" id="{9A49571C-6916-71C4-3437-6169D1EB85DA}"/>
              </a:ext>
            </a:extLst>
          </p:cNvPr>
          <p:cNvSpPr txBox="1">
            <a:spLocks/>
          </p:cNvSpPr>
          <p:nvPr/>
        </p:nvSpPr>
        <p:spPr>
          <a:xfrm>
            <a:off x="5922181" y="1323271"/>
            <a:ext cx="57367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Creación de una VLAN con </a:t>
            </a:r>
            <a:r>
              <a:rPr lang="es-ES" sz="2000" err="1"/>
              <a:t>systemd-networkd</a:t>
            </a:r>
            <a:endParaRPr lang="es-ES" sz="2000" err="1">
              <a:solidFill>
                <a:srgbClr val="000000"/>
              </a:solidFill>
            </a:endParaRPr>
          </a:p>
          <a:p>
            <a:endParaRPr lang="es-ES" sz="2000"/>
          </a:p>
        </p:txBody>
      </p:sp>
      <p:sp>
        <p:nvSpPr>
          <p:cNvPr id="7" name="Marcador de texto 16">
            <a:extLst>
              <a:ext uri="{FF2B5EF4-FFF2-40B4-BE49-F238E27FC236}">
                <a16:creationId xmlns:a16="http://schemas.microsoft.com/office/drawing/2014/main" id="{5FA4B9A6-2010-3CD4-108F-12CB5900BA4C}"/>
              </a:ext>
            </a:extLst>
          </p:cNvPr>
          <p:cNvSpPr txBox="1">
            <a:spLocks/>
          </p:cNvSpPr>
          <p:nvPr/>
        </p:nvSpPr>
        <p:spPr>
          <a:xfrm>
            <a:off x="5923094" y="1886160"/>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Archivo en: /</a:t>
            </a:r>
            <a:r>
              <a:rPr lang="es-ES" err="1"/>
              <a:t>etc</a:t>
            </a:r>
            <a:r>
              <a:rPr lang="es-ES"/>
              <a:t>/</a:t>
            </a:r>
            <a:r>
              <a:rPr lang="es-ES" err="1"/>
              <a:t>systemd</a:t>
            </a:r>
            <a:r>
              <a:rPr lang="es-ES"/>
              <a:t>/</a:t>
            </a:r>
            <a:r>
              <a:rPr lang="es-ES" err="1"/>
              <a:t>network</a:t>
            </a:r>
            <a:r>
              <a:rPr lang="es-ES"/>
              <a:t>/eth0.network</a:t>
            </a:r>
          </a:p>
          <a:p>
            <a:endParaRPr lang="es-ES" sz="1400"/>
          </a:p>
        </p:txBody>
      </p:sp>
      <p:sp>
        <p:nvSpPr>
          <p:cNvPr id="3" name="Marcador de texto 3">
            <a:extLst>
              <a:ext uri="{FF2B5EF4-FFF2-40B4-BE49-F238E27FC236}">
                <a16:creationId xmlns:a16="http://schemas.microsoft.com/office/drawing/2014/main" id="{75FDDC64-491F-DC6B-B13A-820B74E3EAF9}"/>
              </a:ext>
            </a:extLst>
          </p:cNvPr>
          <p:cNvSpPr txBox="1">
            <a:spLocks/>
          </p:cNvSpPr>
          <p:nvPr/>
        </p:nvSpPr>
        <p:spPr>
          <a:xfrm>
            <a:off x="5927909" y="2446489"/>
            <a:ext cx="4445636" cy="19678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[Match]</a:t>
            </a:r>
            <a:endParaRPr lang="es-ES">
              <a:latin typeface="Courier New"/>
              <a:ea typeface="+mn-lt"/>
              <a:cs typeface="Courier New"/>
            </a:endParaRPr>
          </a:p>
          <a:p>
            <a:pPr algn="l"/>
            <a:r>
              <a:rPr lang="es-ES" noProof="1">
                <a:latin typeface="Courier New"/>
                <a:ea typeface="+mn-lt"/>
                <a:cs typeface="Courier New"/>
              </a:rPr>
              <a:t>Name=eth0</a:t>
            </a:r>
            <a:endParaRPr lang="es-ES">
              <a:latin typeface="Tenorite"/>
              <a:ea typeface="+mn-lt"/>
              <a:cs typeface="Courier New"/>
            </a:endParaRPr>
          </a:p>
          <a:p>
            <a:pPr algn="l"/>
            <a:endParaRPr lang="es-ES" noProof="1">
              <a:latin typeface="Courier New"/>
              <a:ea typeface="+mn-lt"/>
              <a:cs typeface="Courier New"/>
            </a:endParaRPr>
          </a:p>
          <a:p>
            <a:pPr algn="l"/>
            <a:r>
              <a:rPr lang="es-ES" noProof="1">
                <a:latin typeface="Courier New"/>
                <a:ea typeface="+mn-lt"/>
                <a:cs typeface="Courier New"/>
              </a:rPr>
              <a:t>[Network] </a:t>
            </a:r>
            <a:endParaRPr lang="es-ES">
              <a:latin typeface="Tenorite"/>
              <a:ea typeface="+mn-lt"/>
              <a:cs typeface="Courier New"/>
            </a:endParaRPr>
          </a:p>
          <a:p>
            <a:pPr algn="l"/>
            <a:r>
              <a:rPr lang="es-ES" noProof="1">
                <a:latin typeface="Courier New"/>
                <a:ea typeface="+mn-lt"/>
                <a:cs typeface="Courier New"/>
              </a:rPr>
              <a:t>VLAN=vlan10 </a:t>
            </a:r>
            <a:endParaRPr lang="es-ES"/>
          </a:p>
        </p:txBody>
      </p:sp>
      <p:sp>
        <p:nvSpPr>
          <p:cNvPr id="4" name="Marcador de texto 16">
            <a:extLst>
              <a:ext uri="{FF2B5EF4-FFF2-40B4-BE49-F238E27FC236}">
                <a16:creationId xmlns:a16="http://schemas.microsoft.com/office/drawing/2014/main" id="{19D4583C-F0A1-6FE9-FB95-B1B370D45C14}"/>
              </a:ext>
            </a:extLst>
          </p:cNvPr>
          <p:cNvSpPr txBox="1">
            <a:spLocks/>
          </p:cNvSpPr>
          <p:nvPr/>
        </p:nvSpPr>
        <p:spPr>
          <a:xfrm>
            <a:off x="5818319" y="4648410"/>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Se crea la VLAN vlan10 (ID 10) sobre eth0  y se le asigna una IPv4</a:t>
            </a:r>
          </a:p>
          <a:p>
            <a:endParaRPr lang="es-ES" sz="1400"/>
          </a:p>
        </p:txBody>
      </p:sp>
    </p:spTree>
    <p:extLst>
      <p:ext uri="{BB962C8B-B14F-4D97-AF65-F5344CB8AC3E}">
        <p14:creationId xmlns:p14="http://schemas.microsoft.com/office/powerpoint/2010/main" val="253158973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87AD1-12B3-8FE7-EFC6-4FCAACECA07B}"/>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C3D15FA4-44A4-75A9-5B38-9736FD800AB1}"/>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58D30344-A756-657C-6F3B-F70441C76BFD}"/>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92</a:t>
            </a:fld>
            <a:endParaRPr lang="es-ES"/>
          </a:p>
        </p:txBody>
      </p:sp>
      <p:sp>
        <p:nvSpPr>
          <p:cNvPr id="16" name="Marcador de texto 16">
            <a:extLst>
              <a:ext uri="{FF2B5EF4-FFF2-40B4-BE49-F238E27FC236}">
                <a16:creationId xmlns:a16="http://schemas.microsoft.com/office/drawing/2014/main" id="{8C3C931D-8A6B-C584-F9BA-D1A43A95BCFD}"/>
              </a:ext>
            </a:extLst>
          </p:cNvPr>
          <p:cNvSpPr txBox="1">
            <a:spLocks/>
          </p:cNvSpPr>
          <p:nvPr/>
        </p:nvSpPr>
        <p:spPr>
          <a:xfrm>
            <a:off x="5741206" y="599371"/>
            <a:ext cx="5736771" cy="557950"/>
          </a:xfrm>
          <a:prstGeom prst="rect">
            <a:avLst/>
          </a:prstGeom>
        </p:spPr>
        <p:txBody>
          <a:bodyPr vert="horz" lIns="91440" tIns="45720" rIns="91440" bIns="45720" rtlCol="0" anchor="t">
            <a:normAutofit fontScale="9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Configuración de las propiedades físicas (enlaces .link)</a:t>
            </a:r>
          </a:p>
        </p:txBody>
      </p:sp>
      <p:sp>
        <p:nvSpPr>
          <p:cNvPr id="3" name="Marcador de texto 3">
            <a:extLst>
              <a:ext uri="{FF2B5EF4-FFF2-40B4-BE49-F238E27FC236}">
                <a16:creationId xmlns:a16="http://schemas.microsoft.com/office/drawing/2014/main" id="{F0748452-7E70-E15D-6EA7-C781E8E62799}"/>
              </a:ext>
            </a:extLst>
          </p:cNvPr>
          <p:cNvSpPr txBox="1">
            <a:spLocks/>
          </p:cNvSpPr>
          <p:nvPr/>
        </p:nvSpPr>
        <p:spPr>
          <a:xfrm>
            <a:off x="5927909" y="1989289"/>
            <a:ext cx="4445636" cy="14439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92500" lnSpcReduction="2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ea typeface="+mn-lt"/>
                <a:cs typeface="Courier New"/>
              </a:rPr>
              <a:t>[Match] </a:t>
            </a:r>
            <a:endParaRPr lang="es-ES">
              <a:latin typeface="Tenorite"/>
              <a:ea typeface="+mn-lt"/>
              <a:cs typeface="Courier New"/>
            </a:endParaRPr>
          </a:p>
          <a:p>
            <a:pPr algn="l"/>
            <a:r>
              <a:rPr lang="es-ES" noProof="1">
                <a:latin typeface="Courier New"/>
                <a:ea typeface="+mn-lt"/>
                <a:cs typeface="Courier New"/>
              </a:rPr>
              <a:t>MACAddress= &lt;MAC de eth0&gt;</a:t>
            </a:r>
            <a:endParaRPr lang="es-ES">
              <a:latin typeface="Tenorite"/>
              <a:ea typeface="+mn-lt"/>
              <a:cs typeface="Courier New"/>
            </a:endParaRPr>
          </a:p>
          <a:p>
            <a:pPr algn="l"/>
            <a:endParaRPr lang="es-ES" noProof="1">
              <a:latin typeface="Courier New"/>
              <a:ea typeface="+mn-lt"/>
              <a:cs typeface="Courier New"/>
            </a:endParaRPr>
          </a:p>
          <a:p>
            <a:pPr algn="l"/>
            <a:r>
              <a:rPr lang="es-ES" noProof="1">
                <a:latin typeface="Courier New"/>
                <a:ea typeface="+mn-lt"/>
                <a:cs typeface="Courier New"/>
              </a:rPr>
              <a:t>[Link] </a:t>
            </a:r>
            <a:endParaRPr lang="es-ES">
              <a:latin typeface="Tenorite"/>
              <a:ea typeface="+mn-lt"/>
              <a:cs typeface="Courier New"/>
            </a:endParaRPr>
          </a:p>
          <a:p>
            <a:pPr algn="l"/>
            <a:r>
              <a:rPr lang="es-ES" noProof="1">
                <a:latin typeface="Courier New"/>
                <a:ea typeface="+mn-lt"/>
                <a:cs typeface="Courier New"/>
              </a:rPr>
              <a:t>Name=int0 </a:t>
            </a:r>
            <a:endParaRPr lang="es-ES"/>
          </a:p>
        </p:txBody>
      </p:sp>
      <p:sp>
        <p:nvSpPr>
          <p:cNvPr id="7" name="Marcador de texto 16">
            <a:extLst>
              <a:ext uri="{FF2B5EF4-FFF2-40B4-BE49-F238E27FC236}">
                <a16:creationId xmlns:a16="http://schemas.microsoft.com/office/drawing/2014/main" id="{61212105-7CB5-6E0E-AC66-AC7657370D59}"/>
              </a:ext>
            </a:extLst>
          </p:cNvPr>
          <p:cNvSpPr txBox="1">
            <a:spLocks/>
          </p:cNvSpPr>
          <p:nvPr/>
        </p:nvSpPr>
        <p:spPr>
          <a:xfrm>
            <a:off x="5932619" y="1314660"/>
            <a:ext cx="5946321" cy="56121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Para renombrar interfaces según su MAC modificaremos el fichero: /</a:t>
            </a:r>
            <a:r>
              <a:rPr lang="es-ES" err="1"/>
              <a:t>etc</a:t>
            </a:r>
            <a:r>
              <a:rPr lang="es-ES"/>
              <a:t>/</a:t>
            </a:r>
            <a:r>
              <a:rPr lang="es-ES" err="1"/>
              <a:t>systemd</a:t>
            </a:r>
            <a:r>
              <a:rPr lang="es-ES"/>
              <a:t>/</a:t>
            </a:r>
            <a:r>
              <a:rPr lang="es-ES" err="1"/>
              <a:t>network</a:t>
            </a:r>
            <a:r>
              <a:rPr lang="es-ES"/>
              <a:t>/10-int0.link</a:t>
            </a:r>
          </a:p>
          <a:p>
            <a:endParaRPr lang="es-ES" sz="1400"/>
          </a:p>
          <a:p>
            <a:endParaRPr lang="es-ES"/>
          </a:p>
        </p:txBody>
      </p:sp>
      <p:sp>
        <p:nvSpPr>
          <p:cNvPr id="8" name="Marcador de texto 16">
            <a:extLst>
              <a:ext uri="{FF2B5EF4-FFF2-40B4-BE49-F238E27FC236}">
                <a16:creationId xmlns:a16="http://schemas.microsoft.com/office/drawing/2014/main" id="{A09893D4-0BBD-D3FA-2EF6-A39314D64EF9}"/>
              </a:ext>
            </a:extLst>
          </p:cNvPr>
          <p:cNvSpPr txBox="1">
            <a:spLocks/>
          </p:cNvSpPr>
          <p:nvPr/>
        </p:nvSpPr>
        <p:spPr>
          <a:xfrm>
            <a:off x="5742119" y="3572085"/>
            <a:ext cx="5946321" cy="380237"/>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Esto detecta la interfaz por su MAC y la renombra a int0.</a:t>
            </a:r>
          </a:p>
          <a:p>
            <a:endParaRPr lang="es-ES" sz="1400"/>
          </a:p>
        </p:txBody>
      </p:sp>
      <p:sp>
        <p:nvSpPr>
          <p:cNvPr id="2" name="Marcador de texto 16">
            <a:extLst>
              <a:ext uri="{FF2B5EF4-FFF2-40B4-BE49-F238E27FC236}">
                <a16:creationId xmlns:a16="http://schemas.microsoft.com/office/drawing/2014/main" id="{7457AD30-917E-87BC-463E-5ACBF968C12A}"/>
              </a:ext>
            </a:extLst>
          </p:cNvPr>
          <p:cNvSpPr txBox="1">
            <a:spLocks/>
          </p:cNvSpPr>
          <p:nvPr/>
        </p:nvSpPr>
        <p:spPr>
          <a:xfrm>
            <a:off x="5742119" y="3953085"/>
            <a:ext cx="5946321" cy="56121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a:t>Para configurar el tamaño máximo de tu paquete (MTU), modificaremos el archivo: /</a:t>
            </a:r>
            <a:r>
              <a:rPr lang="es-ES" err="1"/>
              <a:t>etc</a:t>
            </a:r>
            <a:r>
              <a:rPr lang="es-ES"/>
              <a:t>/</a:t>
            </a:r>
            <a:r>
              <a:rPr lang="es-ES" err="1"/>
              <a:t>systemd</a:t>
            </a:r>
            <a:r>
              <a:rPr lang="es-ES"/>
              <a:t>/</a:t>
            </a:r>
            <a:r>
              <a:rPr lang="es-ES" err="1"/>
              <a:t>network</a:t>
            </a:r>
            <a:r>
              <a:rPr lang="es-ES"/>
              <a:t>/eth0.link</a:t>
            </a:r>
          </a:p>
          <a:p>
            <a:endParaRPr lang="es-ES" sz="1400"/>
          </a:p>
          <a:p>
            <a:endParaRPr lang="es-ES"/>
          </a:p>
        </p:txBody>
      </p:sp>
      <p:sp>
        <p:nvSpPr>
          <p:cNvPr id="4" name="Marcador de texto 3">
            <a:extLst>
              <a:ext uri="{FF2B5EF4-FFF2-40B4-BE49-F238E27FC236}">
                <a16:creationId xmlns:a16="http://schemas.microsoft.com/office/drawing/2014/main" id="{E09CA18A-BD05-E200-DA13-E4B2CA228C0C}"/>
              </a:ext>
            </a:extLst>
          </p:cNvPr>
          <p:cNvSpPr txBox="1">
            <a:spLocks/>
          </p:cNvSpPr>
          <p:nvPr/>
        </p:nvSpPr>
        <p:spPr>
          <a:xfrm>
            <a:off x="5927908" y="4513414"/>
            <a:ext cx="4445636" cy="17487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[Match] </a:t>
            </a:r>
            <a:endParaRPr lang="es-ES">
              <a:latin typeface="Tenorite"/>
              <a:cs typeface="Courier New"/>
            </a:endParaRPr>
          </a:p>
          <a:p>
            <a:pPr algn="l"/>
            <a:r>
              <a:rPr lang="es-ES" noProof="1">
                <a:latin typeface="Courier New"/>
                <a:cs typeface="Courier New"/>
              </a:rPr>
              <a:t>Name=eth0 </a:t>
            </a:r>
            <a:endParaRPr lang="es-ES">
              <a:latin typeface="Tenorite"/>
              <a:cs typeface="Courier New"/>
            </a:endParaRPr>
          </a:p>
          <a:p>
            <a:pPr algn="l"/>
            <a:endParaRPr lang="es-ES" noProof="1">
              <a:latin typeface="Courier New"/>
              <a:cs typeface="Courier New"/>
            </a:endParaRPr>
          </a:p>
          <a:p>
            <a:pPr algn="l"/>
            <a:r>
              <a:rPr lang="es-ES" noProof="1">
                <a:latin typeface="Courier New"/>
                <a:cs typeface="Courier New"/>
              </a:rPr>
              <a:t>[Link] </a:t>
            </a:r>
            <a:endParaRPr lang="es-ES">
              <a:latin typeface="Tenorite"/>
              <a:cs typeface="Courier New"/>
            </a:endParaRPr>
          </a:p>
          <a:p>
            <a:pPr algn="l"/>
            <a:r>
              <a:rPr lang="es-ES" noProof="1">
                <a:latin typeface="Courier New"/>
                <a:cs typeface="Courier New"/>
              </a:rPr>
              <a:t>MTUBytes=9000       #Jumbo-frame</a:t>
            </a:r>
          </a:p>
        </p:txBody>
      </p:sp>
    </p:spTree>
    <p:extLst>
      <p:ext uri="{BB962C8B-B14F-4D97-AF65-F5344CB8AC3E}">
        <p14:creationId xmlns:p14="http://schemas.microsoft.com/office/powerpoint/2010/main" val="19172706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08A59B-96EC-D94E-BB77-06878E46F5E6}"/>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30850362-8E84-D161-99AA-58341AEE9768}"/>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691E533F-173D-9946-BB83-81E91FFAD02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93</a:t>
            </a:fld>
            <a:endParaRPr lang="es-ES"/>
          </a:p>
        </p:txBody>
      </p:sp>
      <p:sp>
        <p:nvSpPr>
          <p:cNvPr id="15" name="Marcador de texto 16">
            <a:extLst>
              <a:ext uri="{FF2B5EF4-FFF2-40B4-BE49-F238E27FC236}">
                <a16:creationId xmlns:a16="http://schemas.microsoft.com/office/drawing/2014/main" id="{06F979DF-2CEF-0EAB-3B61-F6DC96D48DF1}"/>
              </a:ext>
            </a:extLst>
          </p:cNvPr>
          <p:cNvSpPr txBox="1">
            <a:spLocks/>
          </p:cNvSpPr>
          <p:nvPr/>
        </p:nvSpPr>
        <p:spPr>
          <a:xfrm>
            <a:off x="5923944" y="1884893"/>
            <a:ext cx="5627410" cy="37241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90000"/>
              </a:lnSpc>
              <a:buChar char="•"/>
            </a:pPr>
            <a:r>
              <a:rPr lang="es-ES" err="1"/>
              <a:t>networkctl</a:t>
            </a:r>
            <a:r>
              <a:rPr lang="es-ES"/>
              <a:t> </a:t>
            </a:r>
            <a:r>
              <a:rPr lang="es-ES" err="1"/>
              <a:t>list</a:t>
            </a:r>
            <a:br>
              <a:rPr lang="es-ES"/>
            </a:br>
            <a:r>
              <a:rPr lang="es-ES"/>
              <a:t>  Lista todas las interfaces gestionadas por </a:t>
            </a:r>
            <a:r>
              <a:rPr lang="es-ES" err="1"/>
              <a:t>systemd-networkd</a:t>
            </a:r>
            <a:r>
              <a:rPr lang="es-ES"/>
              <a:t>.</a:t>
            </a:r>
          </a:p>
          <a:p>
            <a:pPr marL="285750" indent="-285750">
              <a:lnSpc>
                <a:spcPct val="90000"/>
              </a:lnSpc>
              <a:buChar char="•"/>
            </a:pPr>
            <a:r>
              <a:rPr lang="es-ES" err="1"/>
              <a:t>networkctl</a:t>
            </a:r>
            <a:r>
              <a:rPr lang="es-ES"/>
              <a:t> status &lt;interfaz&gt;</a:t>
            </a:r>
            <a:br>
              <a:rPr lang="es-ES"/>
            </a:br>
            <a:r>
              <a:rPr lang="es-ES"/>
              <a:t>  Muestra el estado detallado de una interfaz específica.</a:t>
            </a:r>
          </a:p>
          <a:p>
            <a:pPr marL="285750" indent="-285750">
              <a:lnSpc>
                <a:spcPct val="90000"/>
              </a:lnSpc>
              <a:buChar char="•"/>
            </a:pPr>
            <a:r>
              <a:rPr lang="es-ES" err="1"/>
              <a:t>systemctl</a:t>
            </a:r>
            <a:r>
              <a:rPr lang="es-ES"/>
              <a:t> </a:t>
            </a:r>
            <a:r>
              <a:rPr lang="es-ES" err="1"/>
              <a:t>restart</a:t>
            </a:r>
            <a:r>
              <a:rPr lang="es-ES"/>
              <a:t> </a:t>
            </a:r>
            <a:r>
              <a:rPr lang="es-ES" err="1"/>
              <a:t>systemd-networkd</a:t>
            </a:r>
            <a:br>
              <a:rPr lang="es-ES"/>
            </a:br>
            <a:r>
              <a:rPr lang="es-ES"/>
              <a:t>  Reinicia el servicio de red.</a:t>
            </a:r>
          </a:p>
          <a:p>
            <a:pPr marL="285750" indent="-285750">
              <a:lnSpc>
                <a:spcPct val="90000"/>
              </a:lnSpc>
              <a:buChar char="•"/>
            </a:pPr>
            <a:r>
              <a:rPr lang="es-ES" err="1"/>
              <a:t>journalctl</a:t>
            </a:r>
            <a:r>
              <a:rPr lang="es-ES"/>
              <a:t> -u </a:t>
            </a:r>
            <a:r>
              <a:rPr lang="es-ES" err="1"/>
              <a:t>systemd-networkd</a:t>
            </a:r>
            <a:r>
              <a:rPr lang="es-ES"/>
              <a:t> --no-</a:t>
            </a:r>
            <a:r>
              <a:rPr lang="es-ES" err="1"/>
              <a:t>pager</a:t>
            </a:r>
            <a:br>
              <a:rPr lang="es-ES"/>
            </a:br>
            <a:r>
              <a:rPr lang="es-ES"/>
              <a:t>  Muestra logs de red.</a:t>
            </a:r>
          </a:p>
          <a:p>
            <a:pPr marL="285750" indent="-285750">
              <a:lnSpc>
                <a:spcPct val="90000"/>
              </a:lnSpc>
              <a:buChar char="•"/>
            </a:pPr>
            <a:r>
              <a:rPr lang="es-ES" err="1"/>
              <a:t>ip</a:t>
            </a:r>
            <a:r>
              <a:rPr lang="es-ES"/>
              <a:t> </a:t>
            </a:r>
            <a:r>
              <a:rPr lang="es-ES" err="1"/>
              <a:t>addr</a:t>
            </a:r>
            <a:r>
              <a:rPr lang="es-ES"/>
              <a:t> show</a:t>
            </a:r>
            <a:br>
              <a:rPr lang="es-ES"/>
            </a:br>
            <a:r>
              <a:rPr lang="es-ES"/>
              <a:t>  Muestra la configuración IP actual.</a:t>
            </a:r>
          </a:p>
          <a:p>
            <a:pPr marL="285750" indent="-285750">
              <a:lnSpc>
                <a:spcPct val="90000"/>
              </a:lnSpc>
              <a:buChar char="•"/>
            </a:pPr>
            <a:r>
              <a:rPr lang="es-ES" err="1"/>
              <a:t>ip</a:t>
            </a:r>
            <a:r>
              <a:rPr lang="es-ES"/>
              <a:t> </a:t>
            </a:r>
            <a:r>
              <a:rPr lang="es-ES" err="1"/>
              <a:t>route</a:t>
            </a:r>
            <a:r>
              <a:rPr lang="es-ES"/>
              <a:t> show</a:t>
            </a:r>
            <a:br>
              <a:rPr lang="es-ES"/>
            </a:br>
            <a:r>
              <a:rPr lang="es-ES"/>
              <a:t>  Muestra las rutas de red.</a:t>
            </a:r>
          </a:p>
          <a:p>
            <a:endParaRPr lang="es-ES"/>
          </a:p>
        </p:txBody>
      </p:sp>
      <p:sp>
        <p:nvSpPr>
          <p:cNvPr id="16" name="Marcador de texto 16">
            <a:extLst>
              <a:ext uri="{FF2B5EF4-FFF2-40B4-BE49-F238E27FC236}">
                <a16:creationId xmlns:a16="http://schemas.microsoft.com/office/drawing/2014/main" id="{F802CD2C-6FF6-A506-6B12-6BC501F71D5F}"/>
              </a:ext>
            </a:extLst>
          </p:cNvPr>
          <p:cNvSpPr txBox="1">
            <a:spLocks/>
          </p:cNvSpPr>
          <p:nvPr/>
        </p:nvSpPr>
        <p:spPr>
          <a:xfrm>
            <a:off x="5922181" y="1323271"/>
            <a:ext cx="57367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Comandos de gestión de red</a:t>
            </a:r>
          </a:p>
        </p:txBody>
      </p:sp>
    </p:spTree>
    <p:extLst>
      <p:ext uri="{BB962C8B-B14F-4D97-AF65-F5344CB8AC3E}">
        <p14:creationId xmlns:p14="http://schemas.microsoft.com/office/powerpoint/2010/main" val="3331397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B7DFE-63A6-B4EE-4FD1-20F90B6F74A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2C661D0-30E1-4BD3-768D-14F0A27F9555}"/>
              </a:ext>
            </a:extLst>
          </p:cNvPr>
          <p:cNvSpPr>
            <a:spLocks noGrp="1"/>
          </p:cNvSpPr>
          <p:nvPr>
            <p:ph type="title"/>
          </p:nvPr>
        </p:nvSpPr>
        <p:spPr>
          <a:xfrm>
            <a:off x="5920169" y="1152771"/>
            <a:ext cx="5431971" cy="846301"/>
          </a:xfrm>
        </p:spPr>
        <p:txBody>
          <a:bodyPr rtlCol="0">
            <a:normAutofit/>
          </a:bodyPr>
          <a:lstStyle/>
          <a:p>
            <a:r>
              <a:rPr lang="es-ES"/>
              <a:t>Systemd-resolved</a:t>
            </a:r>
          </a:p>
        </p:txBody>
      </p:sp>
      <p:sp>
        <p:nvSpPr>
          <p:cNvPr id="5" name="Marcador de pie de página 4">
            <a:extLst>
              <a:ext uri="{FF2B5EF4-FFF2-40B4-BE49-F238E27FC236}">
                <a16:creationId xmlns:a16="http://schemas.microsoft.com/office/drawing/2014/main" id="{6BA25340-285E-C9B1-5C05-766E0A686E7B}"/>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A9A8F6B2-2C5A-3ABF-18A4-100D39CFC0B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94</a:t>
            </a:fld>
            <a:endParaRPr lang="es-ES"/>
          </a:p>
        </p:txBody>
      </p:sp>
      <p:sp>
        <p:nvSpPr>
          <p:cNvPr id="15" name="Marcador de texto 16">
            <a:extLst>
              <a:ext uri="{FF2B5EF4-FFF2-40B4-BE49-F238E27FC236}">
                <a16:creationId xmlns:a16="http://schemas.microsoft.com/office/drawing/2014/main" id="{73E34125-A0D5-0299-F196-043C8302BDB5}"/>
              </a:ext>
            </a:extLst>
          </p:cNvPr>
          <p:cNvSpPr txBox="1">
            <a:spLocks/>
          </p:cNvSpPr>
          <p:nvPr/>
        </p:nvSpPr>
        <p:spPr>
          <a:xfrm>
            <a:off x="5676294" y="2151593"/>
            <a:ext cx="6065560" cy="420038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r>
              <a:rPr lang="es-ES" err="1"/>
              <a:t>systemd</a:t>
            </a:r>
            <a:r>
              <a:rPr lang="es-ES"/>
              <a:t>-resolved se encarga de gestionar la resolución de nombres DNS.</a:t>
            </a:r>
          </a:p>
          <a:p>
            <a:pPr marL="285750" indent="-285750">
              <a:buChar char="•"/>
            </a:pPr>
            <a:r>
              <a:rPr lang="es-ES"/>
              <a:t>Soporta:</a:t>
            </a:r>
          </a:p>
          <a:p>
            <a:pPr marL="971550" lvl="1">
              <a:lnSpc>
                <a:spcPct val="100000"/>
              </a:lnSpc>
              <a:buFont typeface="Courier New" panose="020B0604020202020204" pitchFamily="34" charset="0"/>
              <a:buChar char="o"/>
            </a:pPr>
            <a:r>
              <a:rPr lang="es-ES" sz="1400"/>
              <a:t>Dominios locales</a:t>
            </a:r>
          </a:p>
          <a:p>
            <a:pPr marL="971550" lvl="1">
              <a:lnSpc>
                <a:spcPct val="100000"/>
              </a:lnSpc>
              <a:buFont typeface="Courier New" panose="020B0604020202020204" pitchFamily="34" charset="0"/>
              <a:buChar char="o"/>
            </a:pPr>
            <a:r>
              <a:rPr lang="es-ES" sz="1400" err="1"/>
              <a:t>mDNS</a:t>
            </a:r>
            <a:r>
              <a:rPr lang="es-ES" sz="1400"/>
              <a:t> (</a:t>
            </a:r>
            <a:r>
              <a:rPr lang="es-ES" sz="1400" err="1"/>
              <a:t>Multicast</a:t>
            </a:r>
            <a:r>
              <a:rPr lang="es-ES" sz="1400"/>
              <a:t> DNS)</a:t>
            </a:r>
          </a:p>
          <a:p>
            <a:pPr marL="971550" lvl="1">
              <a:lnSpc>
                <a:spcPct val="100000"/>
              </a:lnSpc>
              <a:buFont typeface="Courier New" panose="020B0604020202020204" pitchFamily="34" charset="0"/>
              <a:buChar char="o"/>
            </a:pPr>
            <a:r>
              <a:rPr lang="es-ES" sz="1400"/>
              <a:t>Cache DNS</a:t>
            </a:r>
          </a:p>
          <a:p>
            <a:pPr marL="971550" lvl="1">
              <a:lnSpc>
                <a:spcPct val="100000"/>
              </a:lnSpc>
              <a:buFont typeface="Courier New" panose="020B0604020202020204" pitchFamily="34" charset="0"/>
              <a:buChar char="o"/>
            </a:pPr>
            <a:r>
              <a:rPr lang="es-ES" sz="1400"/>
              <a:t>DNS sobre TLS</a:t>
            </a:r>
          </a:p>
          <a:p>
            <a:pPr marL="285750" indent="-285750">
              <a:buChar char="•"/>
            </a:pPr>
            <a:r>
              <a:rPr lang="es-ES"/>
              <a:t>Se integra completamente con </a:t>
            </a:r>
            <a:r>
              <a:rPr lang="es-ES" err="1"/>
              <a:t>systemd-networkd</a:t>
            </a:r>
            <a:r>
              <a:rPr lang="es-ES"/>
              <a:t>.</a:t>
            </a:r>
          </a:p>
          <a:p>
            <a:pPr marL="285750" indent="-285750">
              <a:buChar char="•"/>
            </a:pPr>
            <a:r>
              <a:rPr lang="es-ES"/>
              <a:t>Configuración principal:</a:t>
            </a:r>
          </a:p>
          <a:p>
            <a:pPr marL="971550" lvl="1">
              <a:lnSpc>
                <a:spcPct val="100000"/>
              </a:lnSpc>
              <a:buFont typeface="Courier New" panose="020B0604020202020204" pitchFamily="34" charset="0"/>
              <a:buChar char="o"/>
            </a:pPr>
            <a:r>
              <a:rPr lang="es-ES" sz="1400"/>
              <a:t>/</a:t>
            </a:r>
            <a:r>
              <a:rPr lang="es-ES" sz="1400" err="1"/>
              <a:t>etc</a:t>
            </a:r>
            <a:r>
              <a:rPr lang="es-ES" sz="1400"/>
              <a:t>/</a:t>
            </a:r>
            <a:r>
              <a:rPr lang="es-ES" sz="1400" err="1"/>
              <a:t>systemd</a:t>
            </a:r>
            <a:r>
              <a:rPr lang="es-ES" sz="1400"/>
              <a:t>/</a:t>
            </a:r>
            <a:r>
              <a:rPr lang="es-ES" sz="1400" err="1"/>
              <a:t>resolved.conf</a:t>
            </a:r>
            <a:endParaRPr lang="es-ES" sz="1400"/>
          </a:p>
          <a:p>
            <a:pPr marL="971550" lvl="1">
              <a:lnSpc>
                <a:spcPct val="100000"/>
              </a:lnSpc>
              <a:buFont typeface="Courier New" panose="020B0604020202020204" pitchFamily="34" charset="0"/>
              <a:buChar char="o"/>
            </a:pPr>
            <a:r>
              <a:rPr lang="es-ES" sz="1400"/>
              <a:t>/</a:t>
            </a:r>
            <a:r>
              <a:rPr lang="es-ES" sz="1400" err="1"/>
              <a:t>etc</a:t>
            </a:r>
            <a:r>
              <a:rPr lang="es-ES" sz="1400"/>
              <a:t>/</a:t>
            </a:r>
            <a:r>
              <a:rPr lang="es-ES" sz="1400" err="1"/>
              <a:t>resolv.conf</a:t>
            </a:r>
            <a:r>
              <a:rPr lang="es-ES" sz="1400"/>
              <a:t> (enlace a /run/</a:t>
            </a:r>
            <a:r>
              <a:rPr lang="es-ES" sz="1400" err="1"/>
              <a:t>systemd</a:t>
            </a:r>
            <a:r>
              <a:rPr lang="es-ES" sz="1400"/>
              <a:t>/</a:t>
            </a:r>
            <a:r>
              <a:rPr lang="es-ES" sz="1400" err="1"/>
              <a:t>resolve</a:t>
            </a:r>
            <a:r>
              <a:rPr lang="es-ES" sz="1400"/>
              <a:t>/</a:t>
            </a:r>
            <a:r>
              <a:rPr lang="es-ES" sz="1400" err="1"/>
              <a:t>stub-resolv.conf</a:t>
            </a:r>
            <a:r>
              <a:rPr lang="es-ES" sz="1400"/>
              <a:t>)</a:t>
            </a:r>
          </a:p>
          <a:p>
            <a:pPr marL="285750" indent="-285750">
              <a:lnSpc>
                <a:spcPct val="80000"/>
              </a:lnSpc>
              <a:buChar char="•"/>
            </a:pPr>
            <a:endParaRPr lang="es-ES"/>
          </a:p>
          <a:p>
            <a:endParaRPr lang="es-ES"/>
          </a:p>
        </p:txBody>
      </p:sp>
      <p:sp>
        <p:nvSpPr>
          <p:cNvPr id="16" name="Marcador de texto 16">
            <a:extLst>
              <a:ext uri="{FF2B5EF4-FFF2-40B4-BE49-F238E27FC236}">
                <a16:creationId xmlns:a16="http://schemas.microsoft.com/office/drawing/2014/main" id="{73E5CF23-B9BF-85D6-C060-3541A76F6F72}"/>
              </a:ext>
            </a:extLst>
          </p:cNvPr>
          <p:cNvSpPr txBox="1">
            <a:spLocks/>
          </p:cNvSpPr>
          <p:nvPr/>
        </p:nvSpPr>
        <p:spPr>
          <a:xfrm>
            <a:off x="5922181"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Resolución de nombres con </a:t>
            </a:r>
            <a:r>
              <a:rPr lang="es-ES" sz="2000" err="1"/>
              <a:t>SystemD</a:t>
            </a:r>
          </a:p>
        </p:txBody>
      </p:sp>
    </p:spTree>
    <p:extLst>
      <p:ext uri="{BB962C8B-B14F-4D97-AF65-F5344CB8AC3E}">
        <p14:creationId xmlns:p14="http://schemas.microsoft.com/office/powerpoint/2010/main" val="66524176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BAB90-4654-F7F6-BE78-27A62A5FEDD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6EFE068-6ECE-4AAB-42E5-9E4ECC4F4FC1}"/>
              </a:ext>
            </a:extLst>
          </p:cNvPr>
          <p:cNvSpPr>
            <a:spLocks noGrp="1"/>
          </p:cNvSpPr>
          <p:nvPr>
            <p:ph type="title"/>
          </p:nvPr>
        </p:nvSpPr>
        <p:spPr>
          <a:xfrm>
            <a:off x="5920169" y="1152771"/>
            <a:ext cx="5431971" cy="846301"/>
          </a:xfrm>
        </p:spPr>
        <p:txBody>
          <a:bodyPr rtlCol="0">
            <a:normAutofit/>
          </a:bodyPr>
          <a:lstStyle/>
          <a:p>
            <a:r>
              <a:rPr lang="es-ES"/>
              <a:t>Systemd-resolved</a:t>
            </a:r>
          </a:p>
        </p:txBody>
      </p:sp>
      <p:sp>
        <p:nvSpPr>
          <p:cNvPr id="5" name="Marcador de pie de página 4">
            <a:extLst>
              <a:ext uri="{FF2B5EF4-FFF2-40B4-BE49-F238E27FC236}">
                <a16:creationId xmlns:a16="http://schemas.microsoft.com/office/drawing/2014/main" id="{76B6C2B3-CEDD-143B-1CA3-29BA5624C774}"/>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A7C004E6-0012-D165-6052-26855877069A}"/>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95</a:t>
            </a:fld>
            <a:endParaRPr lang="es-ES"/>
          </a:p>
        </p:txBody>
      </p:sp>
      <p:sp>
        <p:nvSpPr>
          <p:cNvPr id="15" name="Marcador de texto 16">
            <a:extLst>
              <a:ext uri="{FF2B5EF4-FFF2-40B4-BE49-F238E27FC236}">
                <a16:creationId xmlns:a16="http://schemas.microsoft.com/office/drawing/2014/main" id="{BFCB15BA-DD5B-5B3A-9B62-98883231E732}"/>
              </a:ext>
            </a:extLst>
          </p:cNvPr>
          <p:cNvSpPr txBox="1">
            <a:spLocks/>
          </p:cNvSpPr>
          <p:nvPr/>
        </p:nvSpPr>
        <p:spPr>
          <a:xfrm>
            <a:off x="5676294" y="2151593"/>
            <a:ext cx="6065560" cy="200010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lnSpc>
                <a:spcPct val="80000"/>
              </a:lnSpc>
              <a:buChar char="•"/>
            </a:pPr>
            <a:r>
              <a:rPr lang="es-ES"/>
              <a:t>Opciones en </a:t>
            </a:r>
            <a:r>
              <a:rPr lang="es-ES" err="1"/>
              <a:t>resolved.conf</a:t>
            </a:r>
            <a:r>
              <a:rPr lang="es-ES"/>
              <a:t>:</a:t>
            </a:r>
          </a:p>
          <a:p>
            <a:pPr marL="971550" lvl="1">
              <a:lnSpc>
                <a:spcPct val="80000"/>
              </a:lnSpc>
              <a:buFont typeface="Courier New" panose="020B0604020202020204" pitchFamily="34" charset="0"/>
              <a:buChar char="o"/>
            </a:pPr>
            <a:r>
              <a:rPr lang="es-ES" sz="1400"/>
              <a:t>DNS= → servidores DNS principales.</a:t>
            </a:r>
          </a:p>
          <a:p>
            <a:pPr marL="971550" lvl="1">
              <a:lnSpc>
                <a:spcPct val="80000"/>
              </a:lnSpc>
              <a:buFont typeface="Courier New" panose="020B0604020202020204" pitchFamily="34" charset="0"/>
              <a:buChar char="o"/>
            </a:pPr>
            <a:r>
              <a:rPr lang="es-ES" sz="1400" err="1"/>
              <a:t>FallbackDNS</a:t>
            </a:r>
            <a:r>
              <a:rPr lang="es-ES" sz="1400"/>
              <a:t>= → servidores DNS de respaldo.</a:t>
            </a:r>
          </a:p>
          <a:p>
            <a:pPr marL="971550" lvl="1">
              <a:lnSpc>
                <a:spcPct val="80000"/>
              </a:lnSpc>
              <a:buFont typeface="Courier New" panose="020B0604020202020204" pitchFamily="34" charset="0"/>
              <a:buChar char="o"/>
            </a:pPr>
            <a:r>
              <a:rPr lang="es-ES" sz="1400"/>
              <a:t>DNSSEC= → habilita o deshabilita consultas DNS.</a:t>
            </a:r>
          </a:p>
          <a:p>
            <a:pPr marL="971550" lvl="1">
              <a:lnSpc>
                <a:spcPct val="80000"/>
              </a:lnSpc>
              <a:buFont typeface="Courier New" panose="020B0604020202020204" pitchFamily="34" charset="0"/>
              <a:buChar char="o"/>
            </a:pPr>
            <a:r>
              <a:rPr lang="es-ES" sz="1400"/>
              <a:t>Cache= → activa o desactiva la caché.</a:t>
            </a:r>
          </a:p>
          <a:p>
            <a:pPr marL="285750" indent="-285750">
              <a:lnSpc>
                <a:spcPct val="80000"/>
              </a:lnSpc>
              <a:buChar char="•"/>
            </a:pPr>
            <a:r>
              <a:rPr lang="es-ES"/>
              <a:t> Comandos útiles con </a:t>
            </a:r>
            <a:r>
              <a:rPr lang="es-ES" err="1"/>
              <a:t>resolvectl</a:t>
            </a:r>
            <a:r>
              <a:rPr lang="es-ES"/>
              <a:t>:</a:t>
            </a:r>
          </a:p>
          <a:p>
            <a:pPr marL="285750" indent="-285750">
              <a:lnSpc>
                <a:spcPct val="80000"/>
              </a:lnSpc>
              <a:buChar char="•"/>
            </a:pPr>
            <a:endParaRPr lang="es-ES"/>
          </a:p>
          <a:p>
            <a:endParaRPr lang="es-ES"/>
          </a:p>
        </p:txBody>
      </p:sp>
      <p:sp>
        <p:nvSpPr>
          <p:cNvPr id="16" name="Marcador de texto 16">
            <a:extLst>
              <a:ext uri="{FF2B5EF4-FFF2-40B4-BE49-F238E27FC236}">
                <a16:creationId xmlns:a16="http://schemas.microsoft.com/office/drawing/2014/main" id="{2BFC7883-764D-D040-1581-7F2E4FD01C16}"/>
              </a:ext>
            </a:extLst>
          </p:cNvPr>
          <p:cNvSpPr txBox="1">
            <a:spLocks/>
          </p:cNvSpPr>
          <p:nvPr/>
        </p:nvSpPr>
        <p:spPr>
          <a:xfrm>
            <a:off x="5922181" y="1799521"/>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Resolución de nombres con </a:t>
            </a:r>
            <a:r>
              <a:rPr lang="es-ES" sz="2000" err="1"/>
              <a:t>SystemD</a:t>
            </a:r>
          </a:p>
        </p:txBody>
      </p:sp>
      <p:sp>
        <p:nvSpPr>
          <p:cNvPr id="4" name="Marcador de texto 3">
            <a:extLst>
              <a:ext uri="{FF2B5EF4-FFF2-40B4-BE49-F238E27FC236}">
                <a16:creationId xmlns:a16="http://schemas.microsoft.com/office/drawing/2014/main" id="{43948351-EE5E-540C-7015-B124EACB74A3}"/>
              </a:ext>
            </a:extLst>
          </p:cNvPr>
          <p:cNvSpPr txBox="1">
            <a:spLocks/>
          </p:cNvSpPr>
          <p:nvPr/>
        </p:nvSpPr>
        <p:spPr>
          <a:xfrm>
            <a:off x="5680259" y="4037164"/>
            <a:ext cx="5664836" cy="222502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fontScale="92500" lnSpcReduction="20000"/>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 resolvectl status </a:t>
            </a:r>
            <a:endParaRPr lang="es-ES">
              <a:latin typeface="Tenorite"/>
              <a:cs typeface="Courier New"/>
            </a:endParaRPr>
          </a:p>
          <a:p>
            <a:pPr algn="l"/>
            <a:r>
              <a:rPr lang="es-ES" noProof="1">
                <a:latin typeface="Courier New"/>
                <a:cs typeface="Courier New"/>
              </a:rPr>
              <a:t># nos muestra informacion sobre la configuracion DNS , el estado de las conexiones y los servidores usados  </a:t>
            </a:r>
            <a:endParaRPr lang="es-ES">
              <a:latin typeface="Tenorite"/>
              <a:cs typeface="Courier New"/>
            </a:endParaRPr>
          </a:p>
          <a:p>
            <a:pPr algn="l"/>
            <a:r>
              <a:rPr lang="es-ES" noProof="1">
                <a:latin typeface="Courier New"/>
                <a:cs typeface="Courier New"/>
              </a:rPr>
              <a:t>$ resolvectl query &lt; domain &gt; </a:t>
            </a:r>
            <a:endParaRPr lang="es-ES">
              <a:latin typeface="Tenorite"/>
              <a:cs typeface="Courier New"/>
            </a:endParaRPr>
          </a:p>
          <a:p>
            <a:pPr algn="l"/>
            <a:r>
              <a:rPr lang="es-ES" noProof="1">
                <a:latin typeface="Courier New"/>
                <a:cs typeface="Courier New"/>
              </a:rPr>
              <a:t># consulta un nombre de dominio en especifico ( por ejemplo www . example . com )</a:t>
            </a:r>
            <a:endParaRPr lang="es-ES">
              <a:latin typeface="Tenorite"/>
              <a:cs typeface="Courier New"/>
            </a:endParaRPr>
          </a:p>
          <a:p>
            <a:pPr algn="l"/>
            <a:r>
              <a:rPr lang="es-ES" noProof="1">
                <a:latin typeface="Courier New"/>
                <a:cs typeface="Courier New"/>
              </a:rPr>
              <a:t>$ resolvectl flush - caches </a:t>
            </a:r>
            <a:endParaRPr lang="es-ES">
              <a:latin typeface="Tenorite"/>
              <a:cs typeface="Courier New"/>
            </a:endParaRPr>
          </a:p>
          <a:p>
            <a:pPr algn="l"/>
            <a:r>
              <a:rPr lang="es-ES" noProof="1">
                <a:latin typeface="Courier New"/>
                <a:cs typeface="Courier New"/>
              </a:rPr>
              <a:t># borra las caches DNS almacenadas por systemd - resolved</a:t>
            </a:r>
            <a:endParaRPr lang="es-ES"/>
          </a:p>
        </p:txBody>
      </p:sp>
    </p:spTree>
    <p:extLst>
      <p:ext uri="{BB962C8B-B14F-4D97-AF65-F5344CB8AC3E}">
        <p14:creationId xmlns:p14="http://schemas.microsoft.com/office/powerpoint/2010/main" val="269162127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835F8-8ADE-F7CF-1A4E-C2A937AD744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7DF14CDA-DF77-D7FE-AFFD-BF34D268B12C}"/>
              </a:ext>
            </a:extLst>
          </p:cNvPr>
          <p:cNvSpPr>
            <a:spLocks noGrp="1"/>
          </p:cNvSpPr>
          <p:nvPr>
            <p:ph type="title"/>
          </p:nvPr>
        </p:nvSpPr>
        <p:spPr>
          <a:xfrm>
            <a:off x="5920169" y="1152771"/>
            <a:ext cx="5431971" cy="846301"/>
          </a:xfrm>
        </p:spPr>
        <p:txBody>
          <a:bodyPr rtlCol="0">
            <a:normAutofit/>
          </a:bodyPr>
          <a:lstStyle/>
          <a:p>
            <a:r>
              <a:rPr lang="es-ES"/>
              <a:t>Systemd-analyze</a:t>
            </a:r>
          </a:p>
        </p:txBody>
      </p:sp>
      <p:sp>
        <p:nvSpPr>
          <p:cNvPr id="5" name="Marcador de pie de página 4">
            <a:extLst>
              <a:ext uri="{FF2B5EF4-FFF2-40B4-BE49-F238E27FC236}">
                <a16:creationId xmlns:a16="http://schemas.microsoft.com/office/drawing/2014/main" id="{EB3D5266-42EB-F5DB-6E16-979D76967AA6}"/>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1FDF9DD9-CD0D-3502-A729-D247CDD14102}"/>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96</a:t>
            </a:fld>
            <a:endParaRPr lang="es-ES"/>
          </a:p>
        </p:txBody>
      </p:sp>
      <p:sp>
        <p:nvSpPr>
          <p:cNvPr id="15" name="Marcador de texto 16">
            <a:extLst>
              <a:ext uri="{FF2B5EF4-FFF2-40B4-BE49-F238E27FC236}">
                <a16:creationId xmlns:a16="http://schemas.microsoft.com/office/drawing/2014/main" id="{640B3444-913C-20B7-DFA3-03EA9AF16B51}"/>
              </a:ext>
            </a:extLst>
          </p:cNvPr>
          <p:cNvSpPr txBox="1">
            <a:spLocks/>
          </p:cNvSpPr>
          <p:nvPr/>
        </p:nvSpPr>
        <p:spPr>
          <a:xfrm>
            <a:off x="5600094" y="2084918"/>
            <a:ext cx="6065560" cy="38098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endParaRPr lang="es-ES"/>
          </a:p>
          <a:p>
            <a:pPr marL="285750" indent="-285750">
              <a:buChar char="•"/>
            </a:pPr>
            <a:endParaRPr lang="es-ES"/>
          </a:p>
          <a:p>
            <a:pPr marL="285750" indent="-285750">
              <a:lnSpc>
                <a:spcPct val="80000"/>
              </a:lnSpc>
              <a:buChar char="•"/>
            </a:pPr>
            <a:r>
              <a:rPr lang="es-ES"/>
              <a:t>Herramienta de diagnóstico para evaluar el rendimiento del arranque con </a:t>
            </a:r>
            <a:r>
              <a:rPr lang="es-ES" err="1"/>
              <a:t>SystemD</a:t>
            </a:r>
            <a:r>
              <a:rPr lang="es-ES"/>
              <a:t>.</a:t>
            </a:r>
          </a:p>
          <a:p>
            <a:pPr marL="285750" indent="-285750">
              <a:lnSpc>
                <a:spcPct val="80000"/>
              </a:lnSpc>
              <a:buChar char="•"/>
            </a:pPr>
            <a:r>
              <a:rPr lang="es-ES"/>
              <a:t> Permite analizar:</a:t>
            </a:r>
          </a:p>
          <a:p>
            <a:pPr marL="971550" lvl="1">
              <a:lnSpc>
                <a:spcPct val="80000"/>
              </a:lnSpc>
              <a:buFont typeface="Courier New" panose="020B0604020202020204" pitchFamily="34" charset="0"/>
              <a:buChar char="o"/>
            </a:pPr>
            <a:r>
              <a:rPr lang="es-ES" sz="1400"/>
              <a:t>Tiempo total de arranque del sistema.</a:t>
            </a:r>
          </a:p>
          <a:p>
            <a:pPr marL="971550" lvl="1">
              <a:lnSpc>
                <a:spcPct val="80000"/>
              </a:lnSpc>
              <a:buFont typeface="Courier New" panose="020B0604020202020204" pitchFamily="34" charset="0"/>
              <a:buChar char="o"/>
            </a:pPr>
            <a:r>
              <a:rPr lang="es-ES" sz="1400"/>
              <a:t>Tiempo que tarda cada servicio en iniciarse.</a:t>
            </a:r>
          </a:p>
          <a:p>
            <a:pPr marL="285750" indent="-285750">
              <a:lnSpc>
                <a:spcPct val="80000"/>
              </a:lnSpc>
              <a:buChar char="•"/>
            </a:pPr>
            <a:r>
              <a:rPr lang="es-ES"/>
              <a:t> Útil para optimizar el inicio y detectar cuellos de botella.</a:t>
            </a:r>
          </a:p>
          <a:p>
            <a:pPr marL="285750" indent="-285750">
              <a:lnSpc>
                <a:spcPct val="80000"/>
              </a:lnSpc>
              <a:buChar char="•"/>
            </a:pPr>
            <a:r>
              <a:rPr lang="es-ES"/>
              <a:t> Comandos como:</a:t>
            </a:r>
          </a:p>
          <a:p>
            <a:pPr marL="971550" lvl="1">
              <a:lnSpc>
                <a:spcPct val="80000"/>
              </a:lnSpc>
              <a:buFont typeface="Courier New" panose="020B0604020202020204" pitchFamily="34" charset="0"/>
              <a:buChar char="o"/>
            </a:pPr>
            <a:r>
              <a:rPr lang="es-ES" sz="1400" err="1"/>
              <a:t>systemd-analyze</a:t>
            </a:r>
            <a:r>
              <a:rPr lang="es-ES" sz="1400"/>
              <a:t> </a:t>
            </a:r>
            <a:r>
              <a:rPr lang="es-ES" sz="1400" err="1"/>
              <a:t>blame</a:t>
            </a:r>
            <a:endParaRPr lang="es-ES" sz="1400"/>
          </a:p>
          <a:p>
            <a:pPr marL="971550" lvl="1">
              <a:lnSpc>
                <a:spcPct val="80000"/>
              </a:lnSpc>
              <a:buFont typeface="Courier New" panose="020B0604020202020204" pitchFamily="34" charset="0"/>
              <a:buChar char="o"/>
            </a:pPr>
            <a:r>
              <a:rPr lang="es-ES" sz="1400" err="1"/>
              <a:t>systemd-analyze</a:t>
            </a:r>
            <a:r>
              <a:rPr lang="es-ES" sz="1400"/>
              <a:t> time</a:t>
            </a:r>
          </a:p>
          <a:p>
            <a:pPr marL="971550" lvl="1">
              <a:lnSpc>
                <a:spcPct val="80000"/>
              </a:lnSpc>
              <a:buFont typeface="Courier New" panose="020B0604020202020204" pitchFamily="34" charset="0"/>
              <a:buChar char="o"/>
            </a:pPr>
            <a:r>
              <a:rPr lang="es-ES" sz="1400" err="1"/>
              <a:t>systemd-analyze</a:t>
            </a:r>
            <a:r>
              <a:rPr lang="es-ES" sz="1400"/>
              <a:t> </a:t>
            </a:r>
            <a:r>
              <a:rPr lang="es-ES" sz="1400" err="1"/>
              <a:t>critical-chain</a:t>
            </a:r>
            <a:endParaRPr lang="es-ES" sz="1400"/>
          </a:p>
          <a:p>
            <a:pPr marL="285750" indent="-285750">
              <a:lnSpc>
                <a:spcPct val="80000"/>
              </a:lnSpc>
              <a:buChar char="•"/>
            </a:pPr>
            <a:r>
              <a:rPr lang="es-ES">
                <a:ea typeface="+mn-lt"/>
                <a:cs typeface="+mn-lt"/>
              </a:rPr>
              <a:t> Ya explicado en detalle en la sección de la memoria </a:t>
            </a:r>
            <a:r>
              <a:rPr lang="es-ES" b="1">
                <a:ea typeface="+mn-lt"/>
                <a:cs typeface="+mn-lt"/>
              </a:rPr>
              <a:t>6.1.5 – Sesión de usuario y </a:t>
            </a:r>
            <a:r>
              <a:rPr lang="es-ES" b="1" err="1">
                <a:ea typeface="+mn-lt"/>
                <a:cs typeface="+mn-lt"/>
              </a:rPr>
              <a:t>login</a:t>
            </a:r>
            <a:r>
              <a:rPr lang="es-ES">
                <a:ea typeface="+mn-lt"/>
                <a:cs typeface="+mn-lt"/>
              </a:rPr>
              <a:t>.</a:t>
            </a:r>
            <a:endParaRPr lang="es-ES"/>
          </a:p>
          <a:p>
            <a:pPr marL="285750" indent="-285750">
              <a:lnSpc>
                <a:spcPct val="80000"/>
              </a:lnSpc>
              <a:buChar char="•"/>
            </a:pPr>
            <a:endParaRPr lang="es-ES"/>
          </a:p>
          <a:p>
            <a:pPr marL="285750" indent="-285750">
              <a:lnSpc>
                <a:spcPct val="80000"/>
              </a:lnSpc>
              <a:buChar char="•"/>
            </a:pPr>
            <a:endParaRPr lang="es-ES"/>
          </a:p>
          <a:p>
            <a:endParaRPr lang="es-ES"/>
          </a:p>
        </p:txBody>
      </p:sp>
      <p:sp>
        <p:nvSpPr>
          <p:cNvPr id="16" name="Marcador de texto 16">
            <a:extLst>
              <a:ext uri="{FF2B5EF4-FFF2-40B4-BE49-F238E27FC236}">
                <a16:creationId xmlns:a16="http://schemas.microsoft.com/office/drawing/2014/main" id="{B9C29A64-9D23-ACFE-DF84-4A835B5FC5B6}"/>
              </a:ext>
            </a:extLst>
          </p:cNvPr>
          <p:cNvSpPr txBox="1">
            <a:spLocks/>
          </p:cNvSpPr>
          <p:nvPr/>
        </p:nvSpPr>
        <p:spPr>
          <a:xfrm>
            <a:off x="5922181" y="19233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Diagnóstico de arranque</a:t>
            </a:r>
          </a:p>
        </p:txBody>
      </p:sp>
    </p:spTree>
    <p:extLst>
      <p:ext uri="{BB962C8B-B14F-4D97-AF65-F5344CB8AC3E}">
        <p14:creationId xmlns:p14="http://schemas.microsoft.com/office/powerpoint/2010/main" val="413709567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C06F6-F8B4-3BC4-342A-381DB5E090B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98D863A-9826-C903-98D6-2BE461291448}"/>
              </a:ext>
            </a:extLst>
          </p:cNvPr>
          <p:cNvSpPr>
            <a:spLocks noGrp="1"/>
          </p:cNvSpPr>
          <p:nvPr>
            <p:ph type="title"/>
          </p:nvPr>
        </p:nvSpPr>
        <p:spPr>
          <a:xfrm>
            <a:off x="5920169" y="1152771"/>
            <a:ext cx="5431971" cy="846301"/>
          </a:xfrm>
        </p:spPr>
        <p:txBody>
          <a:bodyPr rtlCol="0">
            <a:normAutofit/>
          </a:bodyPr>
          <a:lstStyle/>
          <a:p>
            <a:r>
              <a:rPr lang="es-ES"/>
              <a:t>Systemd-logind</a:t>
            </a:r>
          </a:p>
        </p:txBody>
      </p:sp>
      <p:sp>
        <p:nvSpPr>
          <p:cNvPr id="5" name="Marcador de pie de página 4">
            <a:extLst>
              <a:ext uri="{FF2B5EF4-FFF2-40B4-BE49-F238E27FC236}">
                <a16:creationId xmlns:a16="http://schemas.microsoft.com/office/drawing/2014/main" id="{5750BE40-CD4C-0D31-4B98-992F6FB11F8F}"/>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9570F52F-961F-AFBC-91A2-9365EDA376D3}"/>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97</a:t>
            </a:fld>
            <a:endParaRPr lang="es-ES"/>
          </a:p>
        </p:txBody>
      </p:sp>
      <p:sp>
        <p:nvSpPr>
          <p:cNvPr id="15" name="Marcador de texto 16">
            <a:extLst>
              <a:ext uri="{FF2B5EF4-FFF2-40B4-BE49-F238E27FC236}">
                <a16:creationId xmlns:a16="http://schemas.microsoft.com/office/drawing/2014/main" id="{DD48D59D-B8DD-79D6-CA0F-BBD1CD1E3478}"/>
              </a:ext>
            </a:extLst>
          </p:cNvPr>
          <p:cNvSpPr txBox="1">
            <a:spLocks/>
          </p:cNvSpPr>
          <p:nvPr/>
        </p:nvSpPr>
        <p:spPr>
          <a:xfrm>
            <a:off x="5600094" y="2684993"/>
            <a:ext cx="6065560" cy="17429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err="1"/>
              <a:t>systemd-logind</a:t>
            </a:r>
            <a:r>
              <a:rPr lang="es-ES"/>
              <a:t> gestiona:</a:t>
            </a:r>
          </a:p>
          <a:p>
            <a:pPr marL="971550" lvl="1" indent="-285750">
              <a:lnSpc>
                <a:spcPct val="80000"/>
              </a:lnSpc>
              <a:buFont typeface="Courier New" panose="020B0604020202020204" pitchFamily="34" charset="0"/>
              <a:buChar char="o"/>
            </a:pPr>
            <a:r>
              <a:rPr lang="es-ES" sz="1400"/>
              <a:t>Inicios y cierres de sesión.</a:t>
            </a:r>
          </a:p>
          <a:p>
            <a:pPr marL="971550" lvl="1" indent="-285750">
              <a:lnSpc>
                <a:spcPct val="80000"/>
              </a:lnSpc>
              <a:buFont typeface="Courier New" panose="020B0604020202020204" pitchFamily="34" charset="0"/>
              <a:buChar char="o"/>
            </a:pPr>
            <a:r>
              <a:rPr lang="es-ES" sz="1400"/>
              <a:t>Administración de energía (suspender, apagar, hibernar).</a:t>
            </a:r>
          </a:p>
          <a:p>
            <a:pPr marL="971550" lvl="1" indent="-285750">
              <a:lnSpc>
                <a:spcPct val="80000"/>
              </a:lnSpc>
              <a:buFont typeface="Courier New" panose="020B0604020202020204" pitchFamily="34" charset="0"/>
              <a:buChar char="o"/>
            </a:pPr>
            <a:r>
              <a:rPr lang="es-ES" sz="1400"/>
              <a:t>Asociación de dispositivos (USB) a sesiones activas.</a:t>
            </a:r>
          </a:p>
          <a:p>
            <a:pPr marL="285750" indent="-285750">
              <a:buFont typeface="Arial,Sans-Serif"/>
              <a:buChar char="•"/>
            </a:pPr>
            <a:r>
              <a:rPr lang="es-ES">
                <a:solidFill>
                  <a:srgbClr val="404040"/>
                </a:solidFill>
              </a:rPr>
              <a:t>Comandos de energía:</a:t>
            </a:r>
            <a:endParaRPr lang="es-ES" sz="1400">
              <a:solidFill>
                <a:srgbClr val="404040"/>
              </a:solidFill>
            </a:endParaRPr>
          </a:p>
          <a:p>
            <a:pPr marL="285750" indent="-285750">
              <a:lnSpc>
                <a:spcPct val="80000"/>
              </a:lnSpc>
              <a:buChar char="•"/>
            </a:pPr>
            <a:endParaRPr lang="es-ES"/>
          </a:p>
          <a:p>
            <a:pPr marL="285750" indent="-285750">
              <a:lnSpc>
                <a:spcPct val="80000"/>
              </a:lnSpc>
              <a:buChar char="•"/>
            </a:pPr>
            <a:endParaRPr lang="es-ES"/>
          </a:p>
          <a:p>
            <a:pPr marL="285750" indent="-285750">
              <a:lnSpc>
                <a:spcPct val="80000"/>
              </a:lnSpc>
              <a:buChar char="•"/>
            </a:pPr>
            <a:endParaRPr lang="es-ES"/>
          </a:p>
          <a:p>
            <a:endParaRPr lang="es-ES"/>
          </a:p>
        </p:txBody>
      </p:sp>
      <p:sp>
        <p:nvSpPr>
          <p:cNvPr id="16" name="Marcador de texto 16">
            <a:extLst>
              <a:ext uri="{FF2B5EF4-FFF2-40B4-BE49-F238E27FC236}">
                <a16:creationId xmlns:a16="http://schemas.microsoft.com/office/drawing/2014/main" id="{068A4677-B268-2392-EB09-BC94733D12BB}"/>
              </a:ext>
            </a:extLst>
          </p:cNvPr>
          <p:cNvSpPr txBox="1">
            <a:spLocks/>
          </p:cNvSpPr>
          <p:nvPr/>
        </p:nvSpPr>
        <p:spPr>
          <a:xfrm>
            <a:off x="5922181" y="19233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de sesiones de usuario</a:t>
            </a:r>
          </a:p>
        </p:txBody>
      </p:sp>
      <p:sp>
        <p:nvSpPr>
          <p:cNvPr id="4" name="Marcador de texto 3">
            <a:extLst>
              <a:ext uri="{FF2B5EF4-FFF2-40B4-BE49-F238E27FC236}">
                <a16:creationId xmlns:a16="http://schemas.microsoft.com/office/drawing/2014/main" id="{B1B63740-63E6-6DB5-45A7-0579FF39FDA1}"/>
              </a:ext>
            </a:extLst>
          </p:cNvPr>
          <p:cNvSpPr txBox="1">
            <a:spLocks/>
          </p:cNvSpPr>
          <p:nvPr/>
        </p:nvSpPr>
        <p:spPr>
          <a:xfrm>
            <a:off x="5604059" y="4141939"/>
            <a:ext cx="5598161" cy="1443975"/>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systemctl suspend   # suspender el sistema systemctl hibernate # hibernar el sistema systemctl poweroff  # apagar el sistema systemctl reboot              # reiniciar el sistema </a:t>
            </a:r>
            <a:endParaRPr lang="es-ES"/>
          </a:p>
        </p:txBody>
      </p:sp>
    </p:spTree>
    <p:extLst>
      <p:ext uri="{BB962C8B-B14F-4D97-AF65-F5344CB8AC3E}">
        <p14:creationId xmlns:p14="http://schemas.microsoft.com/office/powerpoint/2010/main" val="344583585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32A71-23EC-2FF3-0FF5-64B0CEBAB17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BD40191-C717-A6B2-15E0-99FB889189B1}"/>
              </a:ext>
            </a:extLst>
          </p:cNvPr>
          <p:cNvSpPr>
            <a:spLocks noGrp="1"/>
          </p:cNvSpPr>
          <p:nvPr>
            <p:ph type="title"/>
          </p:nvPr>
        </p:nvSpPr>
        <p:spPr>
          <a:xfrm>
            <a:off x="5891594" y="733671"/>
            <a:ext cx="5431971" cy="846301"/>
          </a:xfrm>
        </p:spPr>
        <p:txBody>
          <a:bodyPr rtlCol="0">
            <a:normAutofit/>
          </a:bodyPr>
          <a:lstStyle/>
          <a:p>
            <a:r>
              <a:rPr lang="es-ES"/>
              <a:t>Systemd-logind</a:t>
            </a:r>
          </a:p>
        </p:txBody>
      </p:sp>
      <p:sp>
        <p:nvSpPr>
          <p:cNvPr id="5" name="Marcador de pie de página 4">
            <a:extLst>
              <a:ext uri="{FF2B5EF4-FFF2-40B4-BE49-F238E27FC236}">
                <a16:creationId xmlns:a16="http://schemas.microsoft.com/office/drawing/2014/main" id="{30C5F968-C49C-1FD2-EB52-9C14415CE2E9}"/>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F23EF304-FBBD-F0FB-71FA-385C4DE8BBC5}"/>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98</a:t>
            </a:fld>
            <a:endParaRPr lang="es-ES"/>
          </a:p>
        </p:txBody>
      </p:sp>
      <p:sp>
        <p:nvSpPr>
          <p:cNvPr id="15" name="Marcador de texto 16">
            <a:extLst>
              <a:ext uri="{FF2B5EF4-FFF2-40B4-BE49-F238E27FC236}">
                <a16:creationId xmlns:a16="http://schemas.microsoft.com/office/drawing/2014/main" id="{6EC1BE18-AB03-50B5-F7CF-51BD8A75BC27}"/>
              </a:ext>
            </a:extLst>
          </p:cNvPr>
          <p:cNvSpPr txBox="1">
            <a:spLocks/>
          </p:cNvSpPr>
          <p:nvPr/>
        </p:nvSpPr>
        <p:spPr>
          <a:xfrm>
            <a:off x="5676294" y="1684868"/>
            <a:ext cx="6065560" cy="174293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solidFill>
                  <a:srgbClr val="404040"/>
                </a:solidFill>
              </a:rPr>
              <a:t>Configuración:</a:t>
            </a:r>
            <a:endParaRPr lang="es-ES" sz="1400">
              <a:solidFill>
                <a:srgbClr val="404040"/>
              </a:solidFill>
            </a:endParaRPr>
          </a:p>
          <a:p>
            <a:pPr marL="971550" lvl="1" indent="-285750">
              <a:buFont typeface="Courier New" panose="020B0604020202020204" pitchFamily="34" charset="0"/>
              <a:buChar char="o"/>
            </a:pPr>
            <a:r>
              <a:rPr lang="es-ES" sz="1400"/>
              <a:t>Principal: /</a:t>
            </a:r>
            <a:r>
              <a:rPr lang="es-ES" sz="1400" err="1"/>
              <a:t>etc</a:t>
            </a:r>
            <a:r>
              <a:rPr lang="es-ES" sz="1400"/>
              <a:t>/</a:t>
            </a:r>
            <a:r>
              <a:rPr lang="es-ES" sz="1400" err="1"/>
              <a:t>systemd</a:t>
            </a:r>
            <a:r>
              <a:rPr lang="es-ES" sz="1400"/>
              <a:t>/</a:t>
            </a:r>
            <a:r>
              <a:rPr lang="es-ES" sz="1400" err="1"/>
              <a:t>logind.conf</a:t>
            </a:r>
            <a:endParaRPr lang="es-ES" sz="1400"/>
          </a:p>
          <a:p>
            <a:pPr marL="971550" lvl="1" indent="-285750">
              <a:buFont typeface="Courier New" panose="020B0604020202020204" pitchFamily="34" charset="0"/>
              <a:buChar char="o"/>
            </a:pPr>
            <a:r>
              <a:rPr lang="es-ES" sz="1400"/>
              <a:t>Secundaria: /</a:t>
            </a:r>
            <a:r>
              <a:rPr lang="es-ES" sz="1400" err="1"/>
              <a:t>etc</a:t>
            </a:r>
            <a:r>
              <a:rPr lang="es-ES" sz="1400"/>
              <a:t>/</a:t>
            </a:r>
            <a:r>
              <a:rPr lang="es-ES" sz="1400" err="1"/>
              <a:t>systemd</a:t>
            </a:r>
            <a:r>
              <a:rPr lang="es-ES" sz="1400"/>
              <a:t>/</a:t>
            </a:r>
            <a:r>
              <a:rPr lang="es-ES" sz="1400" err="1"/>
              <a:t>login.conf.d</a:t>
            </a:r>
            <a:r>
              <a:rPr lang="es-ES" sz="1400"/>
              <a:t>/</a:t>
            </a:r>
          </a:p>
          <a:p>
            <a:pPr marL="285750" indent="-285750">
              <a:buFont typeface="Arial,Sans-Serif" panose="020B0604020202020204" pitchFamily="34" charset="0"/>
              <a:buChar char="•"/>
            </a:pPr>
            <a:r>
              <a:rPr lang="es-ES">
                <a:solidFill>
                  <a:srgbClr val="404040"/>
                </a:solidFill>
              </a:rPr>
              <a:t>Parámetros clave en </a:t>
            </a:r>
            <a:r>
              <a:rPr lang="es-ES" err="1">
                <a:solidFill>
                  <a:srgbClr val="404040"/>
                </a:solidFill>
              </a:rPr>
              <a:t>login.conf</a:t>
            </a:r>
          </a:p>
          <a:p>
            <a:pPr marL="285750" indent="-285750">
              <a:lnSpc>
                <a:spcPct val="80000"/>
              </a:lnSpc>
              <a:buFont typeface="Arial" panose="020B0604020202020204" pitchFamily="34" charset="0"/>
              <a:buChar char="•"/>
            </a:pPr>
            <a:endParaRPr lang="es-ES"/>
          </a:p>
          <a:p>
            <a:pPr marL="285750" indent="-285750">
              <a:lnSpc>
                <a:spcPct val="80000"/>
              </a:lnSpc>
              <a:buChar char="•"/>
            </a:pPr>
            <a:endParaRPr lang="es-ES"/>
          </a:p>
          <a:p>
            <a:endParaRPr lang="es-ES"/>
          </a:p>
        </p:txBody>
      </p:sp>
      <p:sp>
        <p:nvSpPr>
          <p:cNvPr id="16" name="Marcador de texto 16">
            <a:extLst>
              <a:ext uri="{FF2B5EF4-FFF2-40B4-BE49-F238E27FC236}">
                <a16:creationId xmlns:a16="http://schemas.microsoft.com/office/drawing/2014/main" id="{DDDF9E27-8795-E6D1-021E-7BA931D5F71B}"/>
              </a:ext>
            </a:extLst>
          </p:cNvPr>
          <p:cNvSpPr txBox="1">
            <a:spLocks/>
          </p:cNvSpPr>
          <p:nvPr/>
        </p:nvSpPr>
        <p:spPr>
          <a:xfrm>
            <a:off x="5798356" y="1275646"/>
            <a:ext cx="5431971" cy="557950"/>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000"/>
              <a:t>Gestión de sesiones de usuario</a:t>
            </a:r>
          </a:p>
        </p:txBody>
      </p:sp>
      <p:sp>
        <p:nvSpPr>
          <p:cNvPr id="7" name="Marcador de texto 3">
            <a:extLst>
              <a:ext uri="{FF2B5EF4-FFF2-40B4-BE49-F238E27FC236}">
                <a16:creationId xmlns:a16="http://schemas.microsoft.com/office/drawing/2014/main" id="{AA55395B-7A10-7FF8-F036-77FA98F14650}"/>
              </a:ext>
            </a:extLst>
          </p:cNvPr>
          <p:cNvSpPr txBox="1">
            <a:spLocks/>
          </p:cNvSpPr>
          <p:nvPr/>
        </p:nvSpPr>
        <p:spPr>
          <a:xfrm>
            <a:off x="5451659" y="2837014"/>
            <a:ext cx="6512561" cy="2806050"/>
          </a:xfrm>
          <a:prstGeom prst="rect">
            <a:avLst/>
          </a:prstGeom>
          <a:solidFill>
            <a:schemeClr val="accent2">
              <a:lumMod val="90000"/>
            </a:schemeClr>
          </a:solidFill>
          <a:ln>
            <a:solidFill>
              <a:schemeClr val="tx1"/>
            </a:solidFill>
          </a:ln>
          <a:effectLst>
            <a:outerShdw blurRad="63500" dist="38100" dir="2700000">
              <a:srgbClr val="000000">
                <a:alpha val="40000"/>
              </a:srgbClr>
            </a:outerShdw>
          </a:effectLst>
        </p:spPr>
        <p:txBody>
          <a:bodyPr vert="horz" lIns="91440" tIns="45720" rIns="91440" bIns="45720" rtlCol="0" anchor="ctr">
            <a:normAutofit/>
          </a:bodyPr>
          <a:lstStyle>
            <a:lvl1pPr marL="0" indent="0" algn="ctr"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s-ES" noProof="1">
                <a:latin typeface="Courier New"/>
                <a:cs typeface="Courier New"/>
              </a:rPr>
              <a:t>[Login] </a:t>
            </a:r>
            <a:endParaRPr lang="es-ES">
              <a:latin typeface="Tenorite"/>
              <a:cs typeface="Courier New"/>
            </a:endParaRPr>
          </a:p>
          <a:p>
            <a:pPr algn="l"/>
            <a:r>
              <a:rPr lang="es-ES" noProof="1">
                <a:latin typeface="Courier New"/>
                <a:cs typeface="Courier New"/>
              </a:rPr>
              <a:t>NAutoVTs=6 # Número de terminales virtuales a crear ReserveVT=6 # Terminal reservada para login gráfico KillUserProcesses=no # No matar procesos al cerrar sesión </a:t>
            </a:r>
            <a:endParaRPr lang="es-ES">
              <a:latin typeface="Tenorite"/>
              <a:cs typeface="Courier New"/>
            </a:endParaRPr>
          </a:p>
          <a:p>
            <a:pPr algn="l"/>
            <a:r>
              <a:rPr lang="es-ES" noProof="1">
                <a:latin typeface="Courier New"/>
                <a:cs typeface="Courier New"/>
              </a:rPr>
              <a:t>HandlePowerKey=poweroff # Botón de encendido apaga HandleLidSwitch=suspend # Cerrar tapa suspende (portátiles) </a:t>
            </a:r>
            <a:endParaRPr lang="es-ES">
              <a:latin typeface="Tenorite"/>
              <a:cs typeface="Courier New"/>
            </a:endParaRPr>
          </a:p>
          <a:p>
            <a:pPr algn="l"/>
            <a:r>
              <a:rPr lang="es-ES" noProof="1">
                <a:latin typeface="Courier New"/>
                <a:cs typeface="Courier New"/>
              </a:rPr>
              <a:t>RuntimeDirectorySize=10% # Espacio en /run/user/ para recursos temporales </a:t>
            </a:r>
            <a:endParaRPr lang="es-ES">
              <a:latin typeface="Tenorite"/>
              <a:cs typeface="Courier New"/>
            </a:endParaRPr>
          </a:p>
          <a:p>
            <a:pPr algn="l"/>
            <a:r>
              <a:rPr lang="es-ES" noProof="1">
                <a:latin typeface="Courier New"/>
                <a:cs typeface="Courier New"/>
              </a:rPr>
              <a:t>RemoveIPC=yes # Borra recursos IPC al cerrar sesión </a:t>
            </a:r>
            <a:endParaRPr lang="es-ES"/>
          </a:p>
        </p:txBody>
      </p:sp>
      <p:sp>
        <p:nvSpPr>
          <p:cNvPr id="8" name="Marcador de texto 16">
            <a:extLst>
              <a:ext uri="{FF2B5EF4-FFF2-40B4-BE49-F238E27FC236}">
                <a16:creationId xmlns:a16="http://schemas.microsoft.com/office/drawing/2014/main" id="{796E5ECD-D63B-CE08-5ED1-32278EB4374C}"/>
              </a:ext>
            </a:extLst>
          </p:cNvPr>
          <p:cNvSpPr txBox="1">
            <a:spLocks/>
          </p:cNvSpPr>
          <p:nvPr/>
        </p:nvSpPr>
        <p:spPr>
          <a:xfrm>
            <a:off x="5676294" y="5723468"/>
            <a:ext cx="6084610" cy="723755"/>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s-ES">
                <a:solidFill>
                  <a:srgbClr val="404040"/>
                </a:solidFill>
              </a:rPr>
              <a:t>Ver configuración activa:</a:t>
            </a:r>
          </a:p>
          <a:p>
            <a:pPr marL="285750" indent="-285750">
              <a:buFont typeface="Arial" panose="020B0604020202020204" pitchFamily="34" charset="0"/>
              <a:buChar char="•"/>
            </a:pPr>
            <a:r>
              <a:rPr lang="es-ES" err="1"/>
              <a:t>systemd-analyze</a:t>
            </a:r>
            <a:r>
              <a:rPr lang="es-ES"/>
              <a:t> </a:t>
            </a:r>
            <a:r>
              <a:rPr lang="es-ES" err="1"/>
              <a:t>cat-config</a:t>
            </a:r>
            <a:r>
              <a:rPr lang="es-ES"/>
              <a:t> </a:t>
            </a:r>
            <a:r>
              <a:rPr lang="es-ES" err="1"/>
              <a:t>systemd</a:t>
            </a:r>
            <a:r>
              <a:rPr lang="es-ES"/>
              <a:t>/</a:t>
            </a:r>
            <a:r>
              <a:rPr lang="es-ES" err="1"/>
              <a:t>logind.conf</a:t>
            </a:r>
            <a:r>
              <a:rPr lang="es-ES"/>
              <a:t> </a:t>
            </a:r>
          </a:p>
          <a:p>
            <a:pPr marL="285750" indent="-285750">
              <a:lnSpc>
                <a:spcPct val="80000"/>
              </a:lnSpc>
              <a:buChar char="•"/>
            </a:pPr>
            <a:endParaRPr lang="es-ES"/>
          </a:p>
          <a:p>
            <a:pPr marL="285750" indent="-285750">
              <a:lnSpc>
                <a:spcPct val="80000"/>
              </a:lnSpc>
              <a:buChar char="•"/>
            </a:pPr>
            <a:endParaRPr lang="es-ES"/>
          </a:p>
          <a:p>
            <a:endParaRPr lang="es-ES"/>
          </a:p>
        </p:txBody>
      </p:sp>
    </p:spTree>
    <p:extLst>
      <p:ext uri="{BB962C8B-B14F-4D97-AF65-F5344CB8AC3E}">
        <p14:creationId xmlns:p14="http://schemas.microsoft.com/office/powerpoint/2010/main" val="215742573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F7595-6D3C-7D83-DFAF-D488C0D0F3B0}"/>
            </a:ext>
          </a:extLst>
        </p:cNvPr>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5FED1D3A-D97A-D80F-0E00-EFBA3873BA86}"/>
              </a:ext>
            </a:extLst>
          </p:cNvPr>
          <p:cNvSpPr>
            <a:spLocks noGrp="1"/>
          </p:cNvSpPr>
          <p:nvPr>
            <p:ph type="ftr" sz="quarter" idx="11"/>
          </p:nvPr>
        </p:nvSpPr>
        <p:spPr>
          <a:xfrm>
            <a:off x="4038600" y="6356350"/>
            <a:ext cx="4114800" cy="365125"/>
          </a:xfrm>
        </p:spPr>
        <p:txBody>
          <a:bodyPr rtlCol="0"/>
          <a:lstStyle/>
          <a:p>
            <a:pPr rtl="0"/>
            <a:r>
              <a:rPr lang="es-ES"/>
              <a:t>SYSTEMD</a:t>
            </a:r>
          </a:p>
        </p:txBody>
      </p:sp>
      <p:sp>
        <p:nvSpPr>
          <p:cNvPr id="6" name="Marcador de número de diapositiva 5">
            <a:extLst>
              <a:ext uri="{FF2B5EF4-FFF2-40B4-BE49-F238E27FC236}">
                <a16:creationId xmlns:a16="http://schemas.microsoft.com/office/drawing/2014/main" id="{BA0F8334-0C24-715C-CE29-05258B921009}"/>
              </a:ext>
            </a:extLst>
          </p:cNvPr>
          <p:cNvSpPr>
            <a:spLocks noGrp="1"/>
          </p:cNvSpPr>
          <p:nvPr>
            <p:ph type="sldNum" sz="quarter" idx="12"/>
          </p:nvPr>
        </p:nvSpPr>
        <p:spPr>
          <a:xfrm>
            <a:off x="8610600" y="6356350"/>
            <a:ext cx="2743200" cy="365125"/>
          </a:xfrm>
        </p:spPr>
        <p:txBody>
          <a:bodyPr rtlCol="0"/>
          <a:lstStyle/>
          <a:p>
            <a:pPr rtl="0"/>
            <a:fld id="{B5CEABB6-07DC-46E8-9B57-56EC44A396E5}" type="slidenum">
              <a:rPr lang="es-ES" smtClean="0"/>
              <a:pPr rtl="0"/>
              <a:t>99</a:t>
            </a:fld>
            <a:endParaRPr lang="es-ES"/>
          </a:p>
        </p:txBody>
      </p:sp>
      <p:pic>
        <p:nvPicPr>
          <p:cNvPr id="9" name="Imagen 8" descr="Captura de pantalla de un celular con texto&#10;&#10;El contenido generado por inteligencia artificial puede ser incorrecto.">
            <a:extLst>
              <a:ext uri="{FF2B5EF4-FFF2-40B4-BE49-F238E27FC236}">
                <a16:creationId xmlns:a16="http://schemas.microsoft.com/office/drawing/2014/main" id="{083D700C-437B-FDA3-7E3A-D24407307C31}"/>
              </a:ext>
            </a:extLst>
          </p:cNvPr>
          <p:cNvPicPr>
            <a:picLocks noChangeAspect="1"/>
          </p:cNvPicPr>
          <p:nvPr/>
        </p:nvPicPr>
        <p:blipFill>
          <a:blip r:embed="rId3"/>
          <a:stretch>
            <a:fillRect/>
          </a:stretch>
        </p:blipFill>
        <p:spPr>
          <a:xfrm>
            <a:off x="5634038" y="1147763"/>
            <a:ext cx="5953125" cy="4019550"/>
          </a:xfrm>
          <a:prstGeom prst="rect">
            <a:avLst/>
          </a:prstGeom>
        </p:spPr>
      </p:pic>
    </p:spTree>
    <p:extLst>
      <p:ext uri="{BB962C8B-B14F-4D97-AF65-F5344CB8AC3E}">
        <p14:creationId xmlns:p14="http://schemas.microsoft.com/office/powerpoint/2010/main" val="1758244700"/>
      </p:ext>
    </p:extLst>
  </p:cSld>
  <p:clrMapOvr>
    <a:masterClrMapping/>
  </p:clrMapOvr>
</p:sld>
</file>

<file path=ppt/theme/theme1.xml><?xml version="1.0" encoding="utf-8"?>
<a:theme xmlns:a="http://schemas.openxmlformats.org/drawingml/2006/main" name="Una sola línea">
  <a:themeElements>
    <a:clrScheme name="Custom 167">
      <a:dk1>
        <a:sysClr val="windowText" lastClr="000000"/>
      </a:dk1>
      <a:lt1>
        <a:sysClr val="window" lastClr="FFFFFF"/>
      </a:lt1>
      <a:dk2>
        <a:srgbClr val="44546A"/>
      </a:dk2>
      <a:lt2>
        <a:srgbClr val="E7E6E6"/>
      </a:lt2>
      <a:accent1>
        <a:srgbClr val="FBF4EF"/>
      </a:accent1>
      <a:accent2>
        <a:srgbClr val="F7F6F3"/>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noline" id="{080CB5C6-FA0A-40B0-8C1A-A4BA88D91EE0}" vid="{DC98E595-77B2-413A-A4EA-B47400BD13CB}"/>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C14FED0-9A95-4A83-8CAA-A3BB5938F805}">
  <ds:schemaRefs>
    <ds:schemaRef ds:uri="230e9df3-be65-4c73-a93b-d1236ebd677e"/>
    <ds:schemaRef ds:uri="71af3243-3dd4-4a8d-8c0d-dd76da1f02a5"/>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875DC67E-4FAC-4989-A1C6-9CCFAE7240BA}">
  <ds:schemaRefs>
    <ds:schemaRef ds:uri="16c05727-aa75-4e4a-9b5f-8a80a1165891"/>
    <ds:schemaRef ds:uri="230e9df3-be65-4c73-a93b-d1236ebd677e"/>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C4BA2C8-4C3C-4809-AD4F-FED9B4D74B8F}">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Colorful Certificate</Template>
  <Application>Microsoft Office PowerPoint</Application>
  <PresentationFormat>Widescreen</PresentationFormat>
  <Slides>120</Slides>
  <Notes>120</Notes>
  <HiddenSlides>0</HiddenSlides>
  <ScaleCrop>false</ScaleCrop>
  <HeadingPairs>
    <vt:vector size="4" baseType="variant">
      <vt:variant>
        <vt:lpstr>Theme</vt:lpstr>
      </vt:variant>
      <vt:variant>
        <vt:i4>1</vt:i4>
      </vt:variant>
      <vt:variant>
        <vt:lpstr>Slide Titles</vt:lpstr>
      </vt:variant>
      <vt:variant>
        <vt:i4>120</vt:i4>
      </vt:variant>
    </vt:vector>
  </HeadingPairs>
  <TitlesOfParts>
    <vt:vector size="121" baseType="lpstr">
      <vt:lpstr>Una sola línea</vt:lpstr>
      <vt:lpstr>System-d</vt:lpstr>
      <vt:lpstr>¿qué es systemd?</vt:lpstr>
      <vt:lpstr>INSTALACIÓN Y CONFIGURACIÓN</vt:lpstr>
      <vt:lpstr>DOS POSIBLES MANERAS</vt:lpstr>
      <vt:lpstr>INSTALACIÓN CON GESTOR DE PAQUETES</vt:lpstr>
      <vt:lpstr>INSTALACIÓN a mano</vt:lpstr>
      <vt:lpstr>Configuración de systemd</vt:lpstr>
      <vt:lpstr>PowerPoint Presentation</vt:lpstr>
      <vt:lpstr>PowerPoint Presentation</vt:lpstr>
      <vt:lpstr>COMPARATIVA CON OTROS SISTEMAS</vt:lpstr>
      <vt:lpstr>PowerPoint Presentation</vt:lpstr>
      <vt:lpstr>PowerPoint Presentation</vt:lpstr>
      <vt:lpstr>PRINCIPALES DIFERENCIAS QUE APORTA SYSTEMD</vt:lpstr>
      <vt:lpstr>PARALELIZACIÓN DEL ARRANQUE</vt:lpstr>
      <vt:lpstr>GESTIÓN CENTRALIZADA</vt:lpstr>
      <vt:lpstr>ACTIVACIÓN BAJO DEMANDA</vt:lpstr>
      <vt:lpstr>GESTIÓN AVANZADA DE LOGS</vt:lpstr>
      <vt:lpstr>GESTIÓN DE DEPENDENCIAS</vt:lpstr>
      <vt:lpstr>SOPORTE DE CGROUPS</vt:lpstr>
      <vt:lpstr>COMPATIBILIDAD</vt:lpstr>
      <vt:lpstr>ARCHIVOS DE CONFIGURACIÓN</vt:lpstr>
      <vt:lpstr>Monitorización de servicios</vt:lpstr>
      <vt:lpstr>Centralización excesiva</vt:lpstr>
      <vt:lpstr>VENTAJAS Y DESVENTAJAS</vt:lpstr>
      <vt:lpstr>Configuración del sistema</vt:lpstr>
      <vt:lpstr>Configuración del sistema con systemd</vt:lpstr>
      <vt:lpstr>Configuración del sistema con systemd</vt:lpstr>
      <vt:lpstr>Configuración del sistema con systemd</vt:lpstr>
      <vt:lpstr>UNIDADES Y GESTIÓN DE SERVICIOS</vt:lpstr>
      <vt:lpstr>Unidades en systemd</vt:lpstr>
      <vt:lpstr>Unidades en systemd</vt:lpstr>
      <vt:lpstr>Unidades en systemd</vt:lpstr>
      <vt:lpstr>Características principales de los units</vt:lpstr>
      <vt:lpstr>Características principales de los units</vt:lpstr>
      <vt:lpstr>Características principales de los units</vt:lpstr>
      <vt:lpstr>Características principales de los units</vt:lpstr>
      <vt:lpstr>CAMBIOS DE COMPATIBILIDAD</vt:lpstr>
      <vt:lpstr>CAMBIOS DE COMPATIBILIDAD</vt:lpstr>
      <vt:lpstr>CAMBIOS DE COMPATIBILIDAD</vt:lpstr>
      <vt:lpstr>CAMBIOS DE COMPATIBILIDAD</vt:lpstr>
      <vt:lpstr>CAMBIOS DE COMPATIBILIDAD</vt:lpstr>
      <vt:lpstr>CAMBIOS DE COMPATIBILIDAD</vt:lpstr>
      <vt:lpstr>GESTIÓN Y CREACIÓN DE UNITS EN SYSTEMD</vt:lpstr>
      <vt:lpstr>¿Dónde se almacenan las unidades en systemd?</vt:lpstr>
      <vt:lpstr>¿Dónde se almacenan las unidades en systemd?</vt:lpstr>
      <vt:lpstr>Creación de un .service en sytemd</vt:lpstr>
      <vt:lpstr>Estructura básica del archivo .service</vt:lpstr>
      <vt:lpstr>Estructura básica del archivo .service</vt:lpstr>
      <vt:lpstr>Estructura básica del archivo .service</vt:lpstr>
      <vt:lpstr>VALIDACIÓN Y ACTIVACIÓN DEL SERVICIO</vt:lpstr>
      <vt:lpstr>Otros parámetros útiles</vt:lpstr>
      <vt:lpstr>Creación de un .target en systemd</vt:lpstr>
      <vt:lpstr>Creación de un .mount en systemd</vt:lpstr>
      <vt:lpstr>Creación de un .timer en systemd</vt:lpstr>
      <vt:lpstr>Creación de un .socket en systemd</vt:lpstr>
      <vt:lpstr>Creación de un .SLICE en systemd</vt:lpstr>
      <vt:lpstr>Creación de un .netwoRk en systemd</vt:lpstr>
      <vt:lpstr>Funcionamiento y arranque del sistema</vt:lpstr>
      <vt:lpstr>Arranque del sistema con systemd</vt:lpstr>
      <vt:lpstr>Etapa 1: firmware del sistema (bios o uefi)</vt:lpstr>
      <vt:lpstr>Etapa 2: cargador de arranque</vt:lpstr>
      <vt:lpstr>Etapa 3: carga el kernel del sistema</vt:lpstr>
      <vt:lpstr>Etapa 4: el proceso de inicio (pid 1)</vt:lpstr>
      <vt:lpstr>Etapa 5: uSUARIO Y LOGIN</vt:lpstr>
      <vt:lpstr>Registro y monitoreo</vt:lpstr>
      <vt:lpstr>GESTIÓN DE LOGS CON JOURNALCTL</vt:lpstr>
      <vt:lpstr>Fuentes de logs y metadatos</vt:lpstr>
      <vt:lpstr>Configuración de journald</vt:lpstr>
      <vt:lpstr>Estructura interna de los logs en systemd</vt:lpstr>
      <vt:lpstr>Ejemplo de log en formato json</vt:lpstr>
      <vt:lpstr>PowerPoint Presentation</vt:lpstr>
      <vt:lpstr>SEGURIDAD, ROTACIÓN Y LIMPIEZA DE LOGS EN JOURNALCTL</vt:lpstr>
      <vt:lpstr>COMANDOS ÚTILES PARA TRABAJAR CON journalctl</vt:lpstr>
      <vt:lpstr>COMPARACIÓN ENTRE JOURNALD Y SYSLOG</vt:lpstr>
      <vt:lpstr>COMPONENTES AVANZADOS DE SYSTEMD</vt:lpstr>
      <vt:lpstr>Systemd-boot</vt:lpstr>
      <vt:lpstr>Archivos de configuración de systemd-boot</vt:lpstr>
      <vt:lpstr>Creación de una entrada de linux en systemd-boot</vt:lpstr>
      <vt:lpstr>Systemd-nspawn</vt:lpstr>
      <vt:lpstr>PowerPoint Presentation</vt:lpstr>
      <vt:lpstr>PowerPoint Presentation</vt:lpstr>
      <vt:lpstr>PowerPoint Presentation</vt:lpstr>
      <vt:lpstr>Systemd-slice</vt:lpstr>
      <vt:lpstr>PowerPoint Presentation</vt:lpstr>
      <vt:lpstr>PowerPoint Presentation</vt:lpstr>
      <vt:lpstr>Systemd-network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Systemd-resolved</vt:lpstr>
      <vt:lpstr>Systemd-resolved</vt:lpstr>
      <vt:lpstr>Systemd-analyze</vt:lpstr>
      <vt:lpstr>Systemd-logind</vt:lpstr>
      <vt:lpstr>Systemd-logind</vt:lpstr>
      <vt:lpstr>PowerPoint Presentation</vt:lpstr>
      <vt:lpstr>PowerPoint Presentation</vt:lpstr>
      <vt:lpstr>Systemd-logind</vt:lpstr>
      <vt:lpstr>Systemd-creeds</vt:lpstr>
      <vt:lpstr>Systemd-creeds</vt:lpstr>
      <vt:lpstr>Systemd-creeds</vt:lpstr>
      <vt:lpstr>CONVERSIÓN DE UN .SERVICE A SYSVINIT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CONCLUSIÓN</vt:lpstr>
      <vt:lpstr>PowerPoint Presentation</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2025-04-02T17:57:04Z</dcterms:created>
  <dcterms:modified xsi:type="dcterms:W3CDTF">2025-04-12T17:35:48Z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